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1" r:id="rId3"/>
    <p:sldId id="594" r:id="rId4"/>
    <p:sldId id="349" r:id="rId5"/>
    <p:sldId id="596" r:id="rId6"/>
    <p:sldId id="597" r:id="rId7"/>
    <p:sldId id="598" r:id="rId8"/>
    <p:sldId id="599" r:id="rId9"/>
    <p:sldId id="600" r:id="rId10"/>
    <p:sldId id="601" r:id="rId11"/>
    <p:sldId id="602" r:id="rId12"/>
    <p:sldId id="603" r:id="rId13"/>
    <p:sldId id="604" r:id="rId14"/>
    <p:sldId id="605" r:id="rId15"/>
    <p:sldId id="606" r:id="rId16"/>
    <p:sldId id="607" r:id="rId17"/>
    <p:sldId id="608" r:id="rId18"/>
    <p:sldId id="609" r:id="rId19"/>
    <p:sldId id="610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31"/>
    <a:srgbClr val="F96E09"/>
    <a:srgbClr val="80CE22"/>
    <a:srgbClr val="9D2357"/>
    <a:srgbClr val="69C529"/>
    <a:srgbClr val="273150"/>
    <a:srgbClr val="FDA002"/>
    <a:srgbClr val="C8E50D"/>
    <a:srgbClr val="F96F09"/>
    <a:srgbClr val="205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7" autoAdjust="0"/>
    <p:restoredTop sz="82746" autoAdjust="0"/>
  </p:normalViewPr>
  <p:slideViewPr>
    <p:cSldViewPr snapToGrid="0">
      <p:cViewPr varScale="1">
        <p:scale>
          <a:sx n="78" d="100"/>
          <a:sy n="78" d="100"/>
        </p:scale>
        <p:origin x="1368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372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7B003-BFC3-1940-B80B-7EA069399FA9}" type="doc">
      <dgm:prSet loTypeId="urn:microsoft.com/office/officeart/2005/8/layout/cycle8" loCatId="" qsTypeId="urn:microsoft.com/office/officeart/2005/8/quickstyle/simple4" qsCatId="simple" csTypeId="urn:microsoft.com/office/officeart/2005/8/colors/colorful4" csCatId="colorful" phldr="1"/>
      <dgm:spPr/>
    </dgm:pt>
    <dgm:pt modelId="{18285A47-6C4B-0543-B2E3-AFB772A599C1}">
      <dgm:prSet phldrT="[Texto]" custT="1"/>
      <dgm:spPr/>
      <dgm:t>
        <a:bodyPr/>
        <a:lstStyle/>
        <a:p>
          <a:r>
            <a:rPr lang="es-ES_tradnl" sz="1200" dirty="0"/>
            <a:t>DIAGNOSTICO</a:t>
          </a:r>
        </a:p>
      </dgm:t>
    </dgm:pt>
    <dgm:pt modelId="{3169E8CF-A2E6-8D49-8E78-DBBF7ACD056B}" type="parTrans" cxnId="{DAB44FEA-BB2A-2142-B5BF-A8B6D603A751}">
      <dgm:prSet/>
      <dgm:spPr/>
      <dgm:t>
        <a:bodyPr/>
        <a:lstStyle/>
        <a:p>
          <a:endParaRPr lang="es-ES_tradnl"/>
        </a:p>
      </dgm:t>
    </dgm:pt>
    <dgm:pt modelId="{1614A80F-6452-6642-92D8-BA0037920639}" type="sibTrans" cxnId="{DAB44FEA-BB2A-2142-B5BF-A8B6D603A751}">
      <dgm:prSet/>
      <dgm:spPr/>
      <dgm:t>
        <a:bodyPr/>
        <a:lstStyle/>
        <a:p>
          <a:endParaRPr lang="es-ES_tradnl"/>
        </a:p>
      </dgm:t>
    </dgm:pt>
    <dgm:pt modelId="{96F2140F-417A-1445-B5E6-7613FC06C0DD}">
      <dgm:prSet phldrT="[Texto]" custT="1"/>
      <dgm:spPr/>
      <dgm:t>
        <a:bodyPr/>
        <a:lstStyle/>
        <a:p>
          <a:r>
            <a:rPr lang="es-ES_tradnl" sz="1200" dirty="0"/>
            <a:t>PLANIFICACION</a:t>
          </a:r>
        </a:p>
      </dgm:t>
    </dgm:pt>
    <dgm:pt modelId="{95B29791-27AC-8B4C-B828-C0DBCCE0BC3A}" type="parTrans" cxnId="{D0965A56-C040-E747-804F-232CA79A8DD9}">
      <dgm:prSet/>
      <dgm:spPr/>
      <dgm:t>
        <a:bodyPr/>
        <a:lstStyle/>
        <a:p>
          <a:endParaRPr lang="es-ES_tradnl"/>
        </a:p>
      </dgm:t>
    </dgm:pt>
    <dgm:pt modelId="{4551215E-0539-AB4B-8E74-C332A48E273D}" type="sibTrans" cxnId="{D0965A56-C040-E747-804F-232CA79A8DD9}">
      <dgm:prSet/>
      <dgm:spPr/>
      <dgm:t>
        <a:bodyPr/>
        <a:lstStyle/>
        <a:p>
          <a:endParaRPr lang="es-ES_tradnl"/>
        </a:p>
      </dgm:t>
    </dgm:pt>
    <dgm:pt modelId="{4F35DBB9-ACA5-3847-BEDC-91BD4AED49DF}">
      <dgm:prSet phldrT="[Texto]" custT="1"/>
      <dgm:spPr/>
      <dgm:t>
        <a:bodyPr/>
        <a:lstStyle/>
        <a:p>
          <a:r>
            <a:rPr lang="es-ES_tradnl" sz="1200" dirty="0"/>
            <a:t>IMPLEMENTACION</a:t>
          </a:r>
        </a:p>
      </dgm:t>
    </dgm:pt>
    <dgm:pt modelId="{20DF3A10-2E66-D141-9E5D-87A400C88C78}" type="parTrans" cxnId="{199390D7-A1A5-794D-BB5A-5E8397B82A95}">
      <dgm:prSet/>
      <dgm:spPr/>
      <dgm:t>
        <a:bodyPr/>
        <a:lstStyle/>
        <a:p>
          <a:endParaRPr lang="es-ES_tradnl"/>
        </a:p>
      </dgm:t>
    </dgm:pt>
    <dgm:pt modelId="{185E09F3-8A07-2441-91E8-4040E103C0B0}" type="sibTrans" cxnId="{199390D7-A1A5-794D-BB5A-5E8397B82A95}">
      <dgm:prSet/>
      <dgm:spPr/>
      <dgm:t>
        <a:bodyPr/>
        <a:lstStyle/>
        <a:p>
          <a:endParaRPr lang="es-ES_tradnl"/>
        </a:p>
      </dgm:t>
    </dgm:pt>
    <dgm:pt modelId="{5F7A9D28-735E-554C-8820-5E63DD6DA9A8}">
      <dgm:prSet phldrT="[Texto]" custT="1"/>
      <dgm:spPr/>
      <dgm:t>
        <a:bodyPr/>
        <a:lstStyle/>
        <a:p>
          <a:r>
            <a:rPr lang="es-ES_tradnl" sz="1200" dirty="0"/>
            <a:t>EVALUACIÓN DE DESEMPEÑO</a:t>
          </a:r>
        </a:p>
      </dgm:t>
    </dgm:pt>
    <dgm:pt modelId="{DE7EA4C9-6B5B-D143-B99E-3948AE9E2FBC}" type="parTrans" cxnId="{2CE76836-5993-634B-B035-B1270A6C0868}">
      <dgm:prSet/>
      <dgm:spPr/>
      <dgm:t>
        <a:bodyPr/>
        <a:lstStyle/>
        <a:p>
          <a:endParaRPr lang="es-ES_tradnl"/>
        </a:p>
      </dgm:t>
    </dgm:pt>
    <dgm:pt modelId="{B0DE30DC-9258-344F-A9FB-97C13E6747A4}" type="sibTrans" cxnId="{2CE76836-5993-634B-B035-B1270A6C0868}">
      <dgm:prSet/>
      <dgm:spPr/>
      <dgm:t>
        <a:bodyPr/>
        <a:lstStyle/>
        <a:p>
          <a:endParaRPr lang="es-ES_tradnl"/>
        </a:p>
      </dgm:t>
    </dgm:pt>
    <dgm:pt modelId="{4E5D2B9B-CE30-8D44-82A9-285CC9F6806A}">
      <dgm:prSet phldrT="[Texto]" custT="1"/>
      <dgm:spPr/>
      <dgm:t>
        <a:bodyPr/>
        <a:lstStyle/>
        <a:p>
          <a:r>
            <a:rPr lang="es-ES_tradnl" sz="1200" dirty="0"/>
            <a:t>MEJORA CONTINUA</a:t>
          </a:r>
        </a:p>
      </dgm:t>
    </dgm:pt>
    <dgm:pt modelId="{0F98A3F2-5643-5248-BA79-55520D4032E5}" type="parTrans" cxnId="{44EEF014-4EA4-7245-A43A-31D743727F11}">
      <dgm:prSet/>
      <dgm:spPr/>
      <dgm:t>
        <a:bodyPr/>
        <a:lstStyle/>
        <a:p>
          <a:endParaRPr lang="es-ES_tradnl"/>
        </a:p>
      </dgm:t>
    </dgm:pt>
    <dgm:pt modelId="{7461D27C-482A-F843-AA9E-C05F18DF5D0D}" type="sibTrans" cxnId="{44EEF014-4EA4-7245-A43A-31D743727F11}">
      <dgm:prSet/>
      <dgm:spPr/>
      <dgm:t>
        <a:bodyPr/>
        <a:lstStyle/>
        <a:p>
          <a:endParaRPr lang="es-ES_tradnl"/>
        </a:p>
      </dgm:t>
    </dgm:pt>
    <dgm:pt modelId="{05193C7C-5834-4843-8816-E3C62E1562F4}" type="pres">
      <dgm:prSet presAssocID="{4A07B003-BFC3-1940-B80B-7EA069399FA9}" presName="compositeShape" presStyleCnt="0">
        <dgm:presLayoutVars>
          <dgm:chMax val="7"/>
          <dgm:dir/>
          <dgm:resizeHandles val="exact"/>
        </dgm:presLayoutVars>
      </dgm:prSet>
      <dgm:spPr/>
    </dgm:pt>
    <dgm:pt modelId="{A757101F-3FFB-6D4F-8AE7-E2846BE0F3D8}" type="pres">
      <dgm:prSet presAssocID="{4A07B003-BFC3-1940-B80B-7EA069399FA9}" presName="wedge1" presStyleLbl="node1" presStyleIdx="0" presStyleCnt="5"/>
      <dgm:spPr/>
      <dgm:t>
        <a:bodyPr/>
        <a:lstStyle/>
        <a:p>
          <a:endParaRPr lang="es-ES_tradnl"/>
        </a:p>
      </dgm:t>
    </dgm:pt>
    <dgm:pt modelId="{BE4B2605-E84D-6D46-A6C2-50F859FB4A69}" type="pres">
      <dgm:prSet presAssocID="{4A07B003-BFC3-1940-B80B-7EA069399FA9}" presName="dummy1a" presStyleCnt="0"/>
      <dgm:spPr/>
    </dgm:pt>
    <dgm:pt modelId="{BB93B963-A511-8940-9DDC-2E2896EB7EC0}" type="pres">
      <dgm:prSet presAssocID="{4A07B003-BFC3-1940-B80B-7EA069399FA9}" presName="dummy1b" presStyleCnt="0"/>
      <dgm:spPr/>
    </dgm:pt>
    <dgm:pt modelId="{8D2351AF-5016-F545-8B53-01254E729572}" type="pres">
      <dgm:prSet presAssocID="{4A07B003-BFC3-1940-B80B-7EA069399FA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3DB7A02-5BA6-8644-9797-10C839350A96}" type="pres">
      <dgm:prSet presAssocID="{4A07B003-BFC3-1940-B80B-7EA069399FA9}" presName="wedge2" presStyleLbl="node1" presStyleIdx="1" presStyleCnt="5" custLinFactNeighborX="12224" custLinFactNeighborY="3170"/>
      <dgm:spPr/>
      <dgm:t>
        <a:bodyPr/>
        <a:lstStyle/>
        <a:p>
          <a:endParaRPr lang="es-ES_tradnl"/>
        </a:p>
      </dgm:t>
    </dgm:pt>
    <dgm:pt modelId="{9EF42577-33B1-6345-AEBB-6FEE14B7F2CE}" type="pres">
      <dgm:prSet presAssocID="{4A07B003-BFC3-1940-B80B-7EA069399FA9}" presName="dummy2a" presStyleCnt="0"/>
      <dgm:spPr/>
    </dgm:pt>
    <dgm:pt modelId="{30101D40-B2C2-1C4D-94F3-871E42644896}" type="pres">
      <dgm:prSet presAssocID="{4A07B003-BFC3-1940-B80B-7EA069399FA9}" presName="dummy2b" presStyleCnt="0"/>
      <dgm:spPr/>
    </dgm:pt>
    <dgm:pt modelId="{C6ECCA88-7796-9249-82CD-EA921EB90A4D}" type="pres">
      <dgm:prSet presAssocID="{4A07B003-BFC3-1940-B80B-7EA069399FA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330BE5A-CEC2-1248-8431-F5AC3BA3228F}" type="pres">
      <dgm:prSet presAssocID="{4A07B003-BFC3-1940-B80B-7EA069399FA9}" presName="wedge3" presStyleLbl="node1" presStyleIdx="2" presStyleCnt="5"/>
      <dgm:spPr/>
      <dgm:t>
        <a:bodyPr/>
        <a:lstStyle/>
        <a:p>
          <a:endParaRPr lang="es-ES_tradnl"/>
        </a:p>
      </dgm:t>
    </dgm:pt>
    <dgm:pt modelId="{A853219C-EB48-CC4D-9E9F-74B866CEC52B}" type="pres">
      <dgm:prSet presAssocID="{4A07B003-BFC3-1940-B80B-7EA069399FA9}" presName="dummy3a" presStyleCnt="0"/>
      <dgm:spPr/>
    </dgm:pt>
    <dgm:pt modelId="{32187A88-46C5-C14F-A892-5B4110FD519E}" type="pres">
      <dgm:prSet presAssocID="{4A07B003-BFC3-1940-B80B-7EA069399FA9}" presName="dummy3b" presStyleCnt="0"/>
      <dgm:spPr/>
    </dgm:pt>
    <dgm:pt modelId="{00104143-1818-584F-A38B-745B5B985549}" type="pres">
      <dgm:prSet presAssocID="{4A07B003-BFC3-1940-B80B-7EA069399FA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EA1CEE0-9B3A-9A4C-8178-E9936BD901D6}" type="pres">
      <dgm:prSet presAssocID="{4A07B003-BFC3-1940-B80B-7EA069399FA9}" presName="wedge4" presStyleLbl="node1" presStyleIdx="3" presStyleCnt="5"/>
      <dgm:spPr/>
      <dgm:t>
        <a:bodyPr/>
        <a:lstStyle/>
        <a:p>
          <a:endParaRPr lang="es-ES_tradnl"/>
        </a:p>
      </dgm:t>
    </dgm:pt>
    <dgm:pt modelId="{3D7FDD63-7855-F945-B31E-4958E2E908B9}" type="pres">
      <dgm:prSet presAssocID="{4A07B003-BFC3-1940-B80B-7EA069399FA9}" presName="dummy4a" presStyleCnt="0"/>
      <dgm:spPr/>
    </dgm:pt>
    <dgm:pt modelId="{6D2968C4-FFBB-BB48-A444-5CFEA6127D20}" type="pres">
      <dgm:prSet presAssocID="{4A07B003-BFC3-1940-B80B-7EA069399FA9}" presName="dummy4b" presStyleCnt="0"/>
      <dgm:spPr/>
    </dgm:pt>
    <dgm:pt modelId="{12F3EF22-6BF2-DD4C-AA1A-A0FA37CDD91A}" type="pres">
      <dgm:prSet presAssocID="{4A07B003-BFC3-1940-B80B-7EA069399FA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311B92D-3777-DE4E-8884-0BADE54E13E1}" type="pres">
      <dgm:prSet presAssocID="{4A07B003-BFC3-1940-B80B-7EA069399FA9}" presName="wedge5" presStyleLbl="node1" presStyleIdx="4" presStyleCnt="5"/>
      <dgm:spPr/>
      <dgm:t>
        <a:bodyPr/>
        <a:lstStyle/>
        <a:p>
          <a:endParaRPr lang="es-ES_tradnl"/>
        </a:p>
      </dgm:t>
    </dgm:pt>
    <dgm:pt modelId="{A25379DF-088D-D549-B3A7-16931AE029F6}" type="pres">
      <dgm:prSet presAssocID="{4A07B003-BFC3-1940-B80B-7EA069399FA9}" presName="dummy5a" presStyleCnt="0"/>
      <dgm:spPr/>
    </dgm:pt>
    <dgm:pt modelId="{68A87C93-FC52-DD47-A1C7-CF1602944D77}" type="pres">
      <dgm:prSet presAssocID="{4A07B003-BFC3-1940-B80B-7EA069399FA9}" presName="dummy5b" presStyleCnt="0"/>
      <dgm:spPr/>
    </dgm:pt>
    <dgm:pt modelId="{A90BCECE-43D7-784F-8458-B9AE97482FAE}" type="pres">
      <dgm:prSet presAssocID="{4A07B003-BFC3-1940-B80B-7EA069399FA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C5837F7-71B7-7444-88FF-0859303C6DD7}" type="pres">
      <dgm:prSet presAssocID="{1614A80F-6452-6642-92D8-BA0037920639}" presName="arrowWedge1" presStyleLbl="fgSibTrans2D1" presStyleIdx="0" presStyleCnt="5"/>
      <dgm:spPr/>
    </dgm:pt>
    <dgm:pt modelId="{89D39EB4-80CD-2540-A4C5-D9AE4A662AD3}" type="pres">
      <dgm:prSet presAssocID="{4551215E-0539-AB4B-8E74-C332A48E273D}" presName="arrowWedge2" presStyleLbl="fgSibTrans2D1" presStyleIdx="1" presStyleCnt="5"/>
      <dgm:spPr/>
    </dgm:pt>
    <dgm:pt modelId="{C8CE04DF-8031-2144-AEC0-CE0904CE002F}" type="pres">
      <dgm:prSet presAssocID="{185E09F3-8A07-2441-91E8-4040E103C0B0}" presName="arrowWedge3" presStyleLbl="fgSibTrans2D1" presStyleIdx="2" presStyleCnt="5"/>
      <dgm:spPr/>
    </dgm:pt>
    <dgm:pt modelId="{92FB1D8B-CCA0-A641-AE2B-E5413B1270C0}" type="pres">
      <dgm:prSet presAssocID="{B0DE30DC-9258-344F-A9FB-97C13E6747A4}" presName="arrowWedge4" presStyleLbl="fgSibTrans2D1" presStyleIdx="3" presStyleCnt="5"/>
      <dgm:spPr/>
    </dgm:pt>
    <dgm:pt modelId="{7CA3A235-DFA6-FF4C-B5D2-4BF7F77768CB}" type="pres">
      <dgm:prSet presAssocID="{7461D27C-482A-F843-AA9E-C05F18DF5D0D}" presName="arrowWedge5" presStyleLbl="fgSibTrans2D1" presStyleIdx="4" presStyleCnt="5"/>
      <dgm:spPr/>
    </dgm:pt>
  </dgm:ptLst>
  <dgm:cxnLst>
    <dgm:cxn modelId="{9B3360F1-AA51-1C4E-BC7B-42D72F250353}" type="presOf" srcId="{4F35DBB9-ACA5-3847-BEDC-91BD4AED49DF}" destId="{00104143-1818-584F-A38B-745B5B985549}" srcOrd="1" destOrd="0" presId="urn:microsoft.com/office/officeart/2005/8/layout/cycle8"/>
    <dgm:cxn modelId="{D0965A56-C040-E747-804F-232CA79A8DD9}" srcId="{4A07B003-BFC3-1940-B80B-7EA069399FA9}" destId="{96F2140F-417A-1445-B5E6-7613FC06C0DD}" srcOrd="1" destOrd="0" parTransId="{95B29791-27AC-8B4C-B828-C0DBCCE0BC3A}" sibTransId="{4551215E-0539-AB4B-8E74-C332A48E273D}"/>
    <dgm:cxn modelId="{FF57ADC1-62A1-DC4C-9EAF-5F2B8EE9D73E}" type="presOf" srcId="{18285A47-6C4B-0543-B2E3-AFB772A599C1}" destId="{A757101F-3FFB-6D4F-8AE7-E2846BE0F3D8}" srcOrd="0" destOrd="0" presId="urn:microsoft.com/office/officeart/2005/8/layout/cycle8"/>
    <dgm:cxn modelId="{12BDE975-71A1-024E-9161-FBDEB4915394}" type="presOf" srcId="{18285A47-6C4B-0543-B2E3-AFB772A599C1}" destId="{8D2351AF-5016-F545-8B53-01254E729572}" srcOrd="1" destOrd="0" presId="urn:microsoft.com/office/officeart/2005/8/layout/cycle8"/>
    <dgm:cxn modelId="{574D71E9-D566-C147-92E8-568F86FE3A1D}" type="presOf" srcId="{96F2140F-417A-1445-B5E6-7613FC06C0DD}" destId="{E3DB7A02-5BA6-8644-9797-10C839350A96}" srcOrd="0" destOrd="0" presId="urn:microsoft.com/office/officeart/2005/8/layout/cycle8"/>
    <dgm:cxn modelId="{D70BCEF6-7C52-E24D-86E6-E4C679868CB4}" type="presOf" srcId="{4E5D2B9B-CE30-8D44-82A9-285CC9F6806A}" destId="{A90BCECE-43D7-784F-8458-B9AE97482FAE}" srcOrd="1" destOrd="0" presId="urn:microsoft.com/office/officeart/2005/8/layout/cycle8"/>
    <dgm:cxn modelId="{3C2E7111-1649-9946-840E-5D0A38E90047}" type="presOf" srcId="{5F7A9D28-735E-554C-8820-5E63DD6DA9A8}" destId="{6EA1CEE0-9B3A-9A4C-8178-E9936BD901D6}" srcOrd="0" destOrd="0" presId="urn:microsoft.com/office/officeart/2005/8/layout/cycle8"/>
    <dgm:cxn modelId="{301362D7-771A-4E40-8F3B-D7D5C2B5C573}" type="presOf" srcId="{5F7A9D28-735E-554C-8820-5E63DD6DA9A8}" destId="{12F3EF22-6BF2-DD4C-AA1A-A0FA37CDD91A}" srcOrd="1" destOrd="0" presId="urn:microsoft.com/office/officeart/2005/8/layout/cycle8"/>
    <dgm:cxn modelId="{988F42E5-A6B8-5048-BFE1-44903CE335A6}" type="presOf" srcId="{96F2140F-417A-1445-B5E6-7613FC06C0DD}" destId="{C6ECCA88-7796-9249-82CD-EA921EB90A4D}" srcOrd="1" destOrd="0" presId="urn:microsoft.com/office/officeart/2005/8/layout/cycle8"/>
    <dgm:cxn modelId="{A11327E4-097F-EC44-8B8D-C7C24122D0BA}" type="presOf" srcId="{4F35DBB9-ACA5-3847-BEDC-91BD4AED49DF}" destId="{6330BE5A-CEC2-1248-8431-F5AC3BA3228F}" srcOrd="0" destOrd="0" presId="urn:microsoft.com/office/officeart/2005/8/layout/cycle8"/>
    <dgm:cxn modelId="{199390D7-A1A5-794D-BB5A-5E8397B82A95}" srcId="{4A07B003-BFC3-1940-B80B-7EA069399FA9}" destId="{4F35DBB9-ACA5-3847-BEDC-91BD4AED49DF}" srcOrd="2" destOrd="0" parTransId="{20DF3A10-2E66-D141-9E5D-87A400C88C78}" sibTransId="{185E09F3-8A07-2441-91E8-4040E103C0B0}"/>
    <dgm:cxn modelId="{3398281D-02A5-4845-B4BD-7B7B5CE28302}" type="presOf" srcId="{4E5D2B9B-CE30-8D44-82A9-285CC9F6806A}" destId="{E311B92D-3777-DE4E-8884-0BADE54E13E1}" srcOrd="0" destOrd="0" presId="urn:microsoft.com/office/officeart/2005/8/layout/cycle8"/>
    <dgm:cxn modelId="{2CE76836-5993-634B-B035-B1270A6C0868}" srcId="{4A07B003-BFC3-1940-B80B-7EA069399FA9}" destId="{5F7A9D28-735E-554C-8820-5E63DD6DA9A8}" srcOrd="3" destOrd="0" parTransId="{DE7EA4C9-6B5B-D143-B99E-3948AE9E2FBC}" sibTransId="{B0DE30DC-9258-344F-A9FB-97C13E6747A4}"/>
    <dgm:cxn modelId="{7E5AD5F6-C8A7-7845-9471-A876A13901CA}" type="presOf" srcId="{4A07B003-BFC3-1940-B80B-7EA069399FA9}" destId="{05193C7C-5834-4843-8816-E3C62E1562F4}" srcOrd="0" destOrd="0" presId="urn:microsoft.com/office/officeart/2005/8/layout/cycle8"/>
    <dgm:cxn modelId="{44EEF014-4EA4-7245-A43A-31D743727F11}" srcId="{4A07B003-BFC3-1940-B80B-7EA069399FA9}" destId="{4E5D2B9B-CE30-8D44-82A9-285CC9F6806A}" srcOrd="4" destOrd="0" parTransId="{0F98A3F2-5643-5248-BA79-55520D4032E5}" sibTransId="{7461D27C-482A-F843-AA9E-C05F18DF5D0D}"/>
    <dgm:cxn modelId="{DAB44FEA-BB2A-2142-B5BF-A8B6D603A751}" srcId="{4A07B003-BFC3-1940-B80B-7EA069399FA9}" destId="{18285A47-6C4B-0543-B2E3-AFB772A599C1}" srcOrd="0" destOrd="0" parTransId="{3169E8CF-A2E6-8D49-8E78-DBBF7ACD056B}" sibTransId="{1614A80F-6452-6642-92D8-BA0037920639}"/>
    <dgm:cxn modelId="{3D14B247-0DC9-A74D-B2B4-5ED9C344C805}" type="presParOf" srcId="{05193C7C-5834-4843-8816-E3C62E1562F4}" destId="{A757101F-3FFB-6D4F-8AE7-E2846BE0F3D8}" srcOrd="0" destOrd="0" presId="urn:microsoft.com/office/officeart/2005/8/layout/cycle8"/>
    <dgm:cxn modelId="{DA98BA9A-3AAD-F14A-AA55-D1B30A86953B}" type="presParOf" srcId="{05193C7C-5834-4843-8816-E3C62E1562F4}" destId="{BE4B2605-E84D-6D46-A6C2-50F859FB4A69}" srcOrd="1" destOrd="0" presId="urn:microsoft.com/office/officeart/2005/8/layout/cycle8"/>
    <dgm:cxn modelId="{32C4D453-48E7-774A-8CE1-403B90BBB525}" type="presParOf" srcId="{05193C7C-5834-4843-8816-E3C62E1562F4}" destId="{BB93B963-A511-8940-9DDC-2E2896EB7EC0}" srcOrd="2" destOrd="0" presId="urn:microsoft.com/office/officeart/2005/8/layout/cycle8"/>
    <dgm:cxn modelId="{ED195F0C-7F60-E146-B72B-F2839D45ADF9}" type="presParOf" srcId="{05193C7C-5834-4843-8816-E3C62E1562F4}" destId="{8D2351AF-5016-F545-8B53-01254E729572}" srcOrd="3" destOrd="0" presId="urn:microsoft.com/office/officeart/2005/8/layout/cycle8"/>
    <dgm:cxn modelId="{9CF6C053-C97E-8542-9699-DEB77C839B07}" type="presParOf" srcId="{05193C7C-5834-4843-8816-E3C62E1562F4}" destId="{E3DB7A02-5BA6-8644-9797-10C839350A96}" srcOrd="4" destOrd="0" presId="urn:microsoft.com/office/officeart/2005/8/layout/cycle8"/>
    <dgm:cxn modelId="{89A092FD-20C7-2B4E-A083-BD133D1E904D}" type="presParOf" srcId="{05193C7C-5834-4843-8816-E3C62E1562F4}" destId="{9EF42577-33B1-6345-AEBB-6FEE14B7F2CE}" srcOrd="5" destOrd="0" presId="urn:microsoft.com/office/officeart/2005/8/layout/cycle8"/>
    <dgm:cxn modelId="{463669B7-2311-F740-A030-D34C75F80CCB}" type="presParOf" srcId="{05193C7C-5834-4843-8816-E3C62E1562F4}" destId="{30101D40-B2C2-1C4D-94F3-871E42644896}" srcOrd="6" destOrd="0" presId="urn:microsoft.com/office/officeart/2005/8/layout/cycle8"/>
    <dgm:cxn modelId="{394EEEDA-C204-CF4D-B62F-AB277AA88CEB}" type="presParOf" srcId="{05193C7C-5834-4843-8816-E3C62E1562F4}" destId="{C6ECCA88-7796-9249-82CD-EA921EB90A4D}" srcOrd="7" destOrd="0" presId="urn:microsoft.com/office/officeart/2005/8/layout/cycle8"/>
    <dgm:cxn modelId="{381ABF45-002A-7443-8A06-3F09636BF3F1}" type="presParOf" srcId="{05193C7C-5834-4843-8816-E3C62E1562F4}" destId="{6330BE5A-CEC2-1248-8431-F5AC3BA3228F}" srcOrd="8" destOrd="0" presId="urn:microsoft.com/office/officeart/2005/8/layout/cycle8"/>
    <dgm:cxn modelId="{51192B22-0747-C04C-AFF6-85AA90146130}" type="presParOf" srcId="{05193C7C-5834-4843-8816-E3C62E1562F4}" destId="{A853219C-EB48-CC4D-9E9F-74B866CEC52B}" srcOrd="9" destOrd="0" presId="urn:microsoft.com/office/officeart/2005/8/layout/cycle8"/>
    <dgm:cxn modelId="{EE3E32E5-FB37-B045-B628-E8F33929DE69}" type="presParOf" srcId="{05193C7C-5834-4843-8816-E3C62E1562F4}" destId="{32187A88-46C5-C14F-A892-5B4110FD519E}" srcOrd="10" destOrd="0" presId="urn:microsoft.com/office/officeart/2005/8/layout/cycle8"/>
    <dgm:cxn modelId="{34248F91-7560-8040-8878-F585FE36CBAF}" type="presParOf" srcId="{05193C7C-5834-4843-8816-E3C62E1562F4}" destId="{00104143-1818-584F-A38B-745B5B985549}" srcOrd="11" destOrd="0" presId="urn:microsoft.com/office/officeart/2005/8/layout/cycle8"/>
    <dgm:cxn modelId="{3C32835E-DF95-3846-B3A0-070A1A9634A0}" type="presParOf" srcId="{05193C7C-5834-4843-8816-E3C62E1562F4}" destId="{6EA1CEE0-9B3A-9A4C-8178-E9936BD901D6}" srcOrd="12" destOrd="0" presId="urn:microsoft.com/office/officeart/2005/8/layout/cycle8"/>
    <dgm:cxn modelId="{9882F34B-BA29-A24F-92DD-F384103666FF}" type="presParOf" srcId="{05193C7C-5834-4843-8816-E3C62E1562F4}" destId="{3D7FDD63-7855-F945-B31E-4958E2E908B9}" srcOrd="13" destOrd="0" presId="urn:microsoft.com/office/officeart/2005/8/layout/cycle8"/>
    <dgm:cxn modelId="{9F179E66-5FBA-7243-963A-6574A8360DCA}" type="presParOf" srcId="{05193C7C-5834-4843-8816-E3C62E1562F4}" destId="{6D2968C4-FFBB-BB48-A444-5CFEA6127D20}" srcOrd="14" destOrd="0" presId="urn:microsoft.com/office/officeart/2005/8/layout/cycle8"/>
    <dgm:cxn modelId="{99E082A3-8EC7-8945-94D9-AE5AFBDEAE44}" type="presParOf" srcId="{05193C7C-5834-4843-8816-E3C62E1562F4}" destId="{12F3EF22-6BF2-DD4C-AA1A-A0FA37CDD91A}" srcOrd="15" destOrd="0" presId="urn:microsoft.com/office/officeart/2005/8/layout/cycle8"/>
    <dgm:cxn modelId="{345E1F01-C12D-B941-8108-61F1E5EC9216}" type="presParOf" srcId="{05193C7C-5834-4843-8816-E3C62E1562F4}" destId="{E311B92D-3777-DE4E-8884-0BADE54E13E1}" srcOrd="16" destOrd="0" presId="urn:microsoft.com/office/officeart/2005/8/layout/cycle8"/>
    <dgm:cxn modelId="{EAC7C735-1921-F74B-8293-68675012BD3C}" type="presParOf" srcId="{05193C7C-5834-4843-8816-E3C62E1562F4}" destId="{A25379DF-088D-D549-B3A7-16931AE029F6}" srcOrd="17" destOrd="0" presId="urn:microsoft.com/office/officeart/2005/8/layout/cycle8"/>
    <dgm:cxn modelId="{04C1A63E-CAD2-7A4B-A8D2-AF9368E431F1}" type="presParOf" srcId="{05193C7C-5834-4843-8816-E3C62E1562F4}" destId="{68A87C93-FC52-DD47-A1C7-CF1602944D77}" srcOrd="18" destOrd="0" presId="urn:microsoft.com/office/officeart/2005/8/layout/cycle8"/>
    <dgm:cxn modelId="{36009648-1AE8-1745-917F-8F286B577161}" type="presParOf" srcId="{05193C7C-5834-4843-8816-E3C62E1562F4}" destId="{A90BCECE-43D7-784F-8458-B9AE97482FAE}" srcOrd="19" destOrd="0" presId="urn:microsoft.com/office/officeart/2005/8/layout/cycle8"/>
    <dgm:cxn modelId="{42756DA2-8CEF-944C-AF12-D3E1DBA16C72}" type="presParOf" srcId="{05193C7C-5834-4843-8816-E3C62E1562F4}" destId="{2C5837F7-71B7-7444-88FF-0859303C6DD7}" srcOrd="20" destOrd="0" presId="urn:microsoft.com/office/officeart/2005/8/layout/cycle8"/>
    <dgm:cxn modelId="{90E361CE-50C9-F548-8885-FADF18363330}" type="presParOf" srcId="{05193C7C-5834-4843-8816-E3C62E1562F4}" destId="{89D39EB4-80CD-2540-A4C5-D9AE4A662AD3}" srcOrd="21" destOrd="0" presId="urn:microsoft.com/office/officeart/2005/8/layout/cycle8"/>
    <dgm:cxn modelId="{7E2B7172-D672-C840-B855-3021AEA0EC27}" type="presParOf" srcId="{05193C7C-5834-4843-8816-E3C62E1562F4}" destId="{C8CE04DF-8031-2144-AEC0-CE0904CE002F}" srcOrd="22" destOrd="0" presId="urn:microsoft.com/office/officeart/2005/8/layout/cycle8"/>
    <dgm:cxn modelId="{7C85DFEB-7E37-364E-B19A-78775613BBC0}" type="presParOf" srcId="{05193C7C-5834-4843-8816-E3C62E1562F4}" destId="{92FB1D8B-CCA0-A641-AE2B-E5413B1270C0}" srcOrd="23" destOrd="0" presId="urn:microsoft.com/office/officeart/2005/8/layout/cycle8"/>
    <dgm:cxn modelId="{06BF0B86-474A-5C4C-A9DD-03431F89951F}" type="presParOf" srcId="{05193C7C-5834-4843-8816-E3C62E1562F4}" destId="{7CA3A235-DFA6-FF4C-B5D2-4BF7F77768C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07B003-BFC3-1940-B80B-7EA069399FA9}" type="doc">
      <dgm:prSet loTypeId="urn:microsoft.com/office/officeart/2005/8/layout/cycle8" loCatId="" qsTypeId="urn:microsoft.com/office/officeart/2005/8/quickstyle/simple4" qsCatId="simple" csTypeId="urn:microsoft.com/office/officeart/2005/8/colors/colorful4" csCatId="colorful" phldr="1"/>
      <dgm:spPr/>
    </dgm:pt>
    <dgm:pt modelId="{18285A47-6C4B-0543-B2E3-AFB772A599C1}">
      <dgm:prSet phldrT="[Texto]" custT="1"/>
      <dgm:spPr/>
      <dgm:t>
        <a:bodyPr/>
        <a:lstStyle/>
        <a:p>
          <a:r>
            <a:rPr lang="es-ES_tradnl" sz="1200" dirty="0"/>
            <a:t>DIAGNOSTICO</a:t>
          </a:r>
        </a:p>
      </dgm:t>
    </dgm:pt>
    <dgm:pt modelId="{3169E8CF-A2E6-8D49-8E78-DBBF7ACD056B}" type="parTrans" cxnId="{DAB44FEA-BB2A-2142-B5BF-A8B6D603A751}">
      <dgm:prSet/>
      <dgm:spPr/>
      <dgm:t>
        <a:bodyPr/>
        <a:lstStyle/>
        <a:p>
          <a:endParaRPr lang="es-ES_tradnl"/>
        </a:p>
      </dgm:t>
    </dgm:pt>
    <dgm:pt modelId="{1614A80F-6452-6642-92D8-BA0037920639}" type="sibTrans" cxnId="{DAB44FEA-BB2A-2142-B5BF-A8B6D603A751}">
      <dgm:prSet/>
      <dgm:spPr/>
      <dgm:t>
        <a:bodyPr/>
        <a:lstStyle/>
        <a:p>
          <a:endParaRPr lang="es-ES_tradnl"/>
        </a:p>
      </dgm:t>
    </dgm:pt>
    <dgm:pt modelId="{96F2140F-417A-1445-B5E6-7613FC06C0DD}">
      <dgm:prSet phldrT="[Texto]" custT="1"/>
      <dgm:spPr/>
      <dgm:t>
        <a:bodyPr/>
        <a:lstStyle/>
        <a:p>
          <a:r>
            <a:rPr lang="es-ES_tradnl" sz="1200" dirty="0"/>
            <a:t>PLANIFICACION</a:t>
          </a:r>
        </a:p>
      </dgm:t>
    </dgm:pt>
    <dgm:pt modelId="{95B29791-27AC-8B4C-B828-C0DBCCE0BC3A}" type="parTrans" cxnId="{D0965A56-C040-E747-804F-232CA79A8DD9}">
      <dgm:prSet/>
      <dgm:spPr/>
      <dgm:t>
        <a:bodyPr/>
        <a:lstStyle/>
        <a:p>
          <a:endParaRPr lang="es-ES_tradnl"/>
        </a:p>
      </dgm:t>
    </dgm:pt>
    <dgm:pt modelId="{4551215E-0539-AB4B-8E74-C332A48E273D}" type="sibTrans" cxnId="{D0965A56-C040-E747-804F-232CA79A8DD9}">
      <dgm:prSet/>
      <dgm:spPr/>
      <dgm:t>
        <a:bodyPr/>
        <a:lstStyle/>
        <a:p>
          <a:endParaRPr lang="es-ES_tradnl"/>
        </a:p>
      </dgm:t>
    </dgm:pt>
    <dgm:pt modelId="{4F35DBB9-ACA5-3847-BEDC-91BD4AED49DF}">
      <dgm:prSet phldrT="[Texto]" custT="1"/>
      <dgm:spPr/>
      <dgm:t>
        <a:bodyPr/>
        <a:lstStyle/>
        <a:p>
          <a:r>
            <a:rPr lang="es-ES_tradnl" sz="1200" dirty="0"/>
            <a:t>IMPLEMENTACION</a:t>
          </a:r>
        </a:p>
      </dgm:t>
    </dgm:pt>
    <dgm:pt modelId="{20DF3A10-2E66-D141-9E5D-87A400C88C78}" type="parTrans" cxnId="{199390D7-A1A5-794D-BB5A-5E8397B82A95}">
      <dgm:prSet/>
      <dgm:spPr/>
      <dgm:t>
        <a:bodyPr/>
        <a:lstStyle/>
        <a:p>
          <a:endParaRPr lang="es-ES_tradnl"/>
        </a:p>
      </dgm:t>
    </dgm:pt>
    <dgm:pt modelId="{185E09F3-8A07-2441-91E8-4040E103C0B0}" type="sibTrans" cxnId="{199390D7-A1A5-794D-BB5A-5E8397B82A95}">
      <dgm:prSet/>
      <dgm:spPr/>
      <dgm:t>
        <a:bodyPr/>
        <a:lstStyle/>
        <a:p>
          <a:endParaRPr lang="es-ES_tradnl"/>
        </a:p>
      </dgm:t>
    </dgm:pt>
    <dgm:pt modelId="{5F7A9D28-735E-554C-8820-5E63DD6DA9A8}">
      <dgm:prSet phldrT="[Texto]" custT="1"/>
      <dgm:spPr/>
      <dgm:t>
        <a:bodyPr/>
        <a:lstStyle/>
        <a:p>
          <a:r>
            <a:rPr lang="es-ES_tradnl" sz="1200" dirty="0"/>
            <a:t>EVALUACIÓN DE DESEMPEÑO</a:t>
          </a:r>
        </a:p>
      </dgm:t>
    </dgm:pt>
    <dgm:pt modelId="{DE7EA4C9-6B5B-D143-B99E-3948AE9E2FBC}" type="parTrans" cxnId="{2CE76836-5993-634B-B035-B1270A6C0868}">
      <dgm:prSet/>
      <dgm:spPr/>
      <dgm:t>
        <a:bodyPr/>
        <a:lstStyle/>
        <a:p>
          <a:endParaRPr lang="es-ES_tradnl"/>
        </a:p>
      </dgm:t>
    </dgm:pt>
    <dgm:pt modelId="{B0DE30DC-9258-344F-A9FB-97C13E6747A4}" type="sibTrans" cxnId="{2CE76836-5993-634B-B035-B1270A6C0868}">
      <dgm:prSet/>
      <dgm:spPr/>
      <dgm:t>
        <a:bodyPr/>
        <a:lstStyle/>
        <a:p>
          <a:endParaRPr lang="es-ES_tradnl"/>
        </a:p>
      </dgm:t>
    </dgm:pt>
    <dgm:pt modelId="{4E5D2B9B-CE30-8D44-82A9-285CC9F6806A}">
      <dgm:prSet phldrT="[Texto]" custT="1"/>
      <dgm:spPr/>
      <dgm:t>
        <a:bodyPr/>
        <a:lstStyle/>
        <a:p>
          <a:r>
            <a:rPr lang="es-ES_tradnl" sz="1200" dirty="0"/>
            <a:t>MEJORA CONTINUA</a:t>
          </a:r>
        </a:p>
      </dgm:t>
    </dgm:pt>
    <dgm:pt modelId="{0F98A3F2-5643-5248-BA79-55520D4032E5}" type="parTrans" cxnId="{44EEF014-4EA4-7245-A43A-31D743727F11}">
      <dgm:prSet/>
      <dgm:spPr/>
      <dgm:t>
        <a:bodyPr/>
        <a:lstStyle/>
        <a:p>
          <a:endParaRPr lang="es-ES_tradnl"/>
        </a:p>
      </dgm:t>
    </dgm:pt>
    <dgm:pt modelId="{7461D27C-482A-F843-AA9E-C05F18DF5D0D}" type="sibTrans" cxnId="{44EEF014-4EA4-7245-A43A-31D743727F11}">
      <dgm:prSet/>
      <dgm:spPr/>
      <dgm:t>
        <a:bodyPr/>
        <a:lstStyle/>
        <a:p>
          <a:endParaRPr lang="es-ES_tradnl"/>
        </a:p>
      </dgm:t>
    </dgm:pt>
    <dgm:pt modelId="{05193C7C-5834-4843-8816-E3C62E1562F4}" type="pres">
      <dgm:prSet presAssocID="{4A07B003-BFC3-1940-B80B-7EA069399FA9}" presName="compositeShape" presStyleCnt="0">
        <dgm:presLayoutVars>
          <dgm:chMax val="7"/>
          <dgm:dir/>
          <dgm:resizeHandles val="exact"/>
        </dgm:presLayoutVars>
      </dgm:prSet>
      <dgm:spPr/>
    </dgm:pt>
    <dgm:pt modelId="{A757101F-3FFB-6D4F-8AE7-E2846BE0F3D8}" type="pres">
      <dgm:prSet presAssocID="{4A07B003-BFC3-1940-B80B-7EA069399FA9}" presName="wedge1" presStyleLbl="node1" presStyleIdx="0" presStyleCnt="5"/>
      <dgm:spPr/>
      <dgm:t>
        <a:bodyPr/>
        <a:lstStyle/>
        <a:p>
          <a:endParaRPr lang="es-ES_tradnl"/>
        </a:p>
      </dgm:t>
    </dgm:pt>
    <dgm:pt modelId="{BE4B2605-E84D-6D46-A6C2-50F859FB4A69}" type="pres">
      <dgm:prSet presAssocID="{4A07B003-BFC3-1940-B80B-7EA069399FA9}" presName="dummy1a" presStyleCnt="0"/>
      <dgm:spPr/>
    </dgm:pt>
    <dgm:pt modelId="{BB93B963-A511-8940-9DDC-2E2896EB7EC0}" type="pres">
      <dgm:prSet presAssocID="{4A07B003-BFC3-1940-B80B-7EA069399FA9}" presName="dummy1b" presStyleCnt="0"/>
      <dgm:spPr/>
    </dgm:pt>
    <dgm:pt modelId="{8D2351AF-5016-F545-8B53-01254E729572}" type="pres">
      <dgm:prSet presAssocID="{4A07B003-BFC3-1940-B80B-7EA069399FA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3DB7A02-5BA6-8644-9797-10C839350A96}" type="pres">
      <dgm:prSet presAssocID="{4A07B003-BFC3-1940-B80B-7EA069399FA9}" presName="wedge2" presStyleLbl="node1" presStyleIdx="1" presStyleCnt="5" custLinFactNeighborX="433" custLinFactNeighborY="515"/>
      <dgm:spPr/>
      <dgm:t>
        <a:bodyPr/>
        <a:lstStyle/>
        <a:p>
          <a:endParaRPr lang="es-ES_tradnl"/>
        </a:p>
      </dgm:t>
    </dgm:pt>
    <dgm:pt modelId="{9EF42577-33B1-6345-AEBB-6FEE14B7F2CE}" type="pres">
      <dgm:prSet presAssocID="{4A07B003-BFC3-1940-B80B-7EA069399FA9}" presName="dummy2a" presStyleCnt="0"/>
      <dgm:spPr/>
    </dgm:pt>
    <dgm:pt modelId="{30101D40-B2C2-1C4D-94F3-871E42644896}" type="pres">
      <dgm:prSet presAssocID="{4A07B003-BFC3-1940-B80B-7EA069399FA9}" presName="dummy2b" presStyleCnt="0"/>
      <dgm:spPr/>
    </dgm:pt>
    <dgm:pt modelId="{C6ECCA88-7796-9249-82CD-EA921EB90A4D}" type="pres">
      <dgm:prSet presAssocID="{4A07B003-BFC3-1940-B80B-7EA069399FA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330BE5A-CEC2-1248-8431-F5AC3BA3228F}" type="pres">
      <dgm:prSet presAssocID="{4A07B003-BFC3-1940-B80B-7EA069399FA9}" presName="wedge3" presStyleLbl="node1" presStyleIdx="2" presStyleCnt="5" custLinFactNeighborY="8928"/>
      <dgm:spPr/>
      <dgm:t>
        <a:bodyPr/>
        <a:lstStyle/>
        <a:p>
          <a:endParaRPr lang="es-ES_tradnl"/>
        </a:p>
      </dgm:t>
    </dgm:pt>
    <dgm:pt modelId="{A853219C-EB48-CC4D-9E9F-74B866CEC52B}" type="pres">
      <dgm:prSet presAssocID="{4A07B003-BFC3-1940-B80B-7EA069399FA9}" presName="dummy3a" presStyleCnt="0"/>
      <dgm:spPr/>
    </dgm:pt>
    <dgm:pt modelId="{32187A88-46C5-C14F-A892-5B4110FD519E}" type="pres">
      <dgm:prSet presAssocID="{4A07B003-BFC3-1940-B80B-7EA069399FA9}" presName="dummy3b" presStyleCnt="0"/>
      <dgm:spPr/>
    </dgm:pt>
    <dgm:pt modelId="{00104143-1818-584F-A38B-745B5B985549}" type="pres">
      <dgm:prSet presAssocID="{4A07B003-BFC3-1940-B80B-7EA069399FA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EA1CEE0-9B3A-9A4C-8178-E9936BD901D6}" type="pres">
      <dgm:prSet presAssocID="{4A07B003-BFC3-1940-B80B-7EA069399FA9}" presName="wedge4" presStyleLbl="node1" presStyleIdx="3" presStyleCnt="5"/>
      <dgm:spPr/>
      <dgm:t>
        <a:bodyPr/>
        <a:lstStyle/>
        <a:p>
          <a:endParaRPr lang="es-ES_tradnl"/>
        </a:p>
      </dgm:t>
    </dgm:pt>
    <dgm:pt modelId="{3D7FDD63-7855-F945-B31E-4958E2E908B9}" type="pres">
      <dgm:prSet presAssocID="{4A07B003-BFC3-1940-B80B-7EA069399FA9}" presName="dummy4a" presStyleCnt="0"/>
      <dgm:spPr/>
    </dgm:pt>
    <dgm:pt modelId="{6D2968C4-FFBB-BB48-A444-5CFEA6127D20}" type="pres">
      <dgm:prSet presAssocID="{4A07B003-BFC3-1940-B80B-7EA069399FA9}" presName="dummy4b" presStyleCnt="0"/>
      <dgm:spPr/>
    </dgm:pt>
    <dgm:pt modelId="{12F3EF22-6BF2-DD4C-AA1A-A0FA37CDD91A}" type="pres">
      <dgm:prSet presAssocID="{4A07B003-BFC3-1940-B80B-7EA069399FA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311B92D-3777-DE4E-8884-0BADE54E13E1}" type="pres">
      <dgm:prSet presAssocID="{4A07B003-BFC3-1940-B80B-7EA069399FA9}" presName="wedge5" presStyleLbl="node1" presStyleIdx="4" presStyleCnt="5"/>
      <dgm:spPr/>
      <dgm:t>
        <a:bodyPr/>
        <a:lstStyle/>
        <a:p>
          <a:endParaRPr lang="es-ES_tradnl"/>
        </a:p>
      </dgm:t>
    </dgm:pt>
    <dgm:pt modelId="{A25379DF-088D-D549-B3A7-16931AE029F6}" type="pres">
      <dgm:prSet presAssocID="{4A07B003-BFC3-1940-B80B-7EA069399FA9}" presName="dummy5a" presStyleCnt="0"/>
      <dgm:spPr/>
    </dgm:pt>
    <dgm:pt modelId="{68A87C93-FC52-DD47-A1C7-CF1602944D77}" type="pres">
      <dgm:prSet presAssocID="{4A07B003-BFC3-1940-B80B-7EA069399FA9}" presName="dummy5b" presStyleCnt="0"/>
      <dgm:spPr/>
    </dgm:pt>
    <dgm:pt modelId="{A90BCECE-43D7-784F-8458-B9AE97482FAE}" type="pres">
      <dgm:prSet presAssocID="{4A07B003-BFC3-1940-B80B-7EA069399FA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C5837F7-71B7-7444-88FF-0859303C6DD7}" type="pres">
      <dgm:prSet presAssocID="{1614A80F-6452-6642-92D8-BA0037920639}" presName="arrowWedge1" presStyleLbl="fgSibTrans2D1" presStyleIdx="0" presStyleCnt="5"/>
      <dgm:spPr/>
    </dgm:pt>
    <dgm:pt modelId="{89D39EB4-80CD-2540-A4C5-D9AE4A662AD3}" type="pres">
      <dgm:prSet presAssocID="{4551215E-0539-AB4B-8E74-C332A48E273D}" presName="arrowWedge2" presStyleLbl="fgSibTrans2D1" presStyleIdx="1" presStyleCnt="5"/>
      <dgm:spPr/>
    </dgm:pt>
    <dgm:pt modelId="{C8CE04DF-8031-2144-AEC0-CE0904CE002F}" type="pres">
      <dgm:prSet presAssocID="{185E09F3-8A07-2441-91E8-4040E103C0B0}" presName="arrowWedge3" presStyleLbl="fgSibTrans2D1" presStyleIdx="2" presStyleCnt="5"/>
      <dgm:spPr/>
    </dgm:pt>
    <dgm:pt modelId="{92FB1D8B-CCA0-A641-AE2B-E5413B1270C0}" type="pres">
      <dgm:prSet presAssocID="{B0DE30DC-9258-344F-A9FB-97C13E6747A4}" presName="arrowWedge4" presStyleLbl="fgSibTrans2D1" presStyleIdx="3" presStyleCnt="5"/>
      <dgm:spPr/>
    </dgm:pt>
    <dgm:pt modelId="{7CA3A235-DFA6-FF4C-B5D2-4BF7F77768CB}" type="pres">
      <dgm:prSet presAssocID="{7461D27C-482A-F843-AA9E-C05F18DF5D0D}" presName="arrowWedge5" presStyleLbl="fgSibTrans2D1" presStyleIdx="4" presStyleCnt="5"/>
      <dgm:spPr/>
    </dgm:pt>
  </dgm:ptLst>
  <dgm:cxnLst>
    <dgm:cxn modelId="{9B3360F1-AA51-1C4E-BC7B-42D72F250353}" type="presOf" srcId="{4F35DBB9-ACA5-3847-BEDC-91BD4AED49DF}" destId="{00104143-1818-584F-A38B-745B5B985549}" srcOrd="1" destOrd="0" presId="urn:microsoft.com/office/officeart/2005/8/layout/cycle8"/>
    <dgm:cxn modelId="{D0965A56-C040-E747-804F-232CA79A8DD9}" srcId="{4A07B003-BFC3-1940-B80B-7EA069399FA9}" destId="{96F2140F-417A-1445-B5E6-7613FC06C0DD}" srcOrd="1" destOrd="0" parTransId="{95B29791-27AC-8B4C-B828-C0DBCCE0BC3A}" sibTransId="{4551215E-0539-AB4B-8E74-C332A48E273D}"/>
    <dgm:cxn modelId="{FF57ADC1-62A1-DC4C-9EAF-5F2B8EE9D73E}" type="presOf" srcId="{18285A47-6C4B-0543-B2E3-AFB772A599C1}" destId="{A757101F-3FFB-6D4F-8AE7-E2846BE0F3D8}" srcOrd="0" destOrd="0" presId="urn:microsoft.com/office/officeart/2005/8/layout/cycle8"/>
    <dgm:cxn modelId="{12BDE975-71A1-024E-9161-FBDEB4915394}" type="presOf" srcId="{18285A47-6C4B-0543-B2E3-AFB772A599C1}" destId="{8D2351AF-5016-F545-8B53-01254E729572}" srcOrd="1" destOrd="0" presId="urn:microsoft.com/office/officeart/2005/8/layout/cycle8"/>
    <dgm:cxn modelId="{574D71E9-D566-C147-92E8-568F86FE3A1D}" type="presOf" srcId="{96F2140F-417A-1445-B5E6-7613FC06C0DD}" destId="{E3DB7A02-5BA6-8644-9797-10C839350A96}" srcOrd="0" destOrd="0" presId="urn:microsoft.com/office/officeart/2005/8/layout/cycle8"/>
    <dgm:cxn modelId="{D70BCEF6-7C52-E24D-86E6-E4C679868CB4}" type="presOf" srcId="{4E5D2B9B-CE30-8D44-82A9-285CC9F6806A}" destId="{A90BCECE-43D7-784F-8458-B9AE97482FAE}" srcOrd="1" destOrd="0" presId="urn:microsoft.com/office/officeart/2005/8/layout/cycle8"/>
    <dgm:cxn modelId="{3C2E7111-1649-9946-840E-5D0A38E90047}" type="presOf" srcId="{5F7A9D28-735E-554C-8820-5E63DD6DA9A8}" destId="{6EA1CEE0-9B3A-9A4C-8178-E9936BD901D6}" srcOrd="0" destOrd="0" presId="urn:microsoft.com/office/officeart/2005/8/layout/cycle8"/>
    <dgm:cxn modelId="{301362D7-771A-4E40-8F3B-D7D5C2B5C573}" type="presOf" srcId="{5F7A9D28-735E-554C-8820-5E63DD6DA9A8}" destId="{12F3EF22-6BF2-DD4C-AA1A-A0FA37CDD91A}" srcOrd="1" destOrd="0" presId="urn:microsoft.com/office/officeart/2005/8/layout/cycle8"/>
    <dgm:cxn modelId="{988F42E5-A6B8-5048-BFE1-44903CE335A6}" type="presOf" srcId="{96F2140F-417A-1445-B5E6-7613FC06C0DD}" destId="{C6ECCA88-7796-9249-82CD-EA921EB90A4D}" srcOrd="1" destOrd="0" presId="urn:microsoft.com/office/officeart/2005/8/layout/cycle8"/>
    <dgm:cxn modelId="{A11327E4-097F-EC44-8B8D-C7C24122D0BA}" type="presOf" srcId="{4F35DBB9-ACA5-3847-BEDC-91BD4AED49DF}" destId="{6330BE5A-CEC2-1248-8431-F5AC3BA3228F}" srcOrd="0" destOrd="0" presId="urn:microsoft.com/office/officeart/2005/8/layout/cycle8"/>
    <dgm:cxn modelId="{199390D7-A1A5-794D-BB5A-5E8397B82A95}" srcId="{4A07B003-BFC3-1940-B80B-7EA069399FA9}" destId="{4F35DBB9-ACA5-3847-BEDC-91BD4AED49DF}" srcOrd="2" destOrd="0" parTransId="{20DF3A10-2E66-D141-9E5D-87A400C88C78}" sibTransId="{185E09F3-8A07-2441-91E8-4040E103C0B0}"/>
    <dgm:cxn modelId="{3398281D-02A5-4845-B4BD-7B7B5CE28302}" type="presOf" srcId="{4E5D2B9B-CE30-8D44-82A9-285CC9F6806A}" destId="{E311B92D-3777-DE4E-8884-0BADE54E13E1}" srcOrd="0" destOrd="0" presId="urn:microsoft.com/office/officeart/2005/8/layout/cycle8"/>
    <dgm:cxn modelId="{2CE76836-5993-634B-B035-B1270A6C0868}" srcId="{4A07B003-BFC3-1940-B80B-7EA069399FA9}" destId="{5F7A9D28-735E-554C-8820-5E63DD6DA9A8}" srcOrd="3" destOrd="0" parTransId="{DE7EA4C9-6B5B-D143-B99E-3948AE9E2FBC}" sibTransId="{B0DE30DC-9258-344F-A9FB-97C13E6747A4}"/>
    <dgm:cxn modelId="{7E5AD5F6-C8A7-7845-9471-A876A13901CA}" type="presOf" srcId="{4A07B003-BFC3-1940-B80B-7EA069399FA9}" destId="{05193C7C-5834-4843-8816-E3C62E1562F4}" srcOrd="0" destOrd="0" presId="urn:microsoft.com/office/officeart/2005/8/layout/cycle8"/>
    <dgm:cxn modelId="{44EEF014-4EA4-7245-A43A-31D743727F11}" srcId="{4A07B003-BFC3-1940-B80B-7EA069399FA9}" destId="{4E5D2B9B-CE30-8D44-82A9-285CC9F6806A}" srcOrd="4" destOrd="0" parTransId="{0F98A3F2-5643-5248-BA79-55520D4032E5}" sibTransId="{7461D27C-482A-F843-AA9E-C05F18DF5D0D}"/>
    <dgm:cxn modelId="{DAB44FEA-BB2A-2142-B5BF-A8B6D603A751}" srcId="{4A07B003-BFC3-1940-B80B-7EA069399FA9}" destId="{18285A47-6C4B-0543-B2E3-AFB772A599C1}" srcOrd="0" destOrd="0" parTransId="{3169E8CF-A2E6-8D49-8E78-DBBF7ACD056B}" sibTransId="{1614A80F-6452-6642-92D8-BA0037920639}"/>
    <dgm:cxn modelId="{3D14B247-0DC9-A74D-B2B4-5ED9C344C805}" type="presParOf" srcId="{05193C7C-5834-4843-8816-E3C62E1562F4}" destId="{A757101F-3FFB-6D4F-8AE7-E2846BE0F3D8}" srcOrd="0" destOrd="0" presId="urn:microsoft.com/office/officeart/2005/8/layout/cycle8"/>
    <dgm:cxn modelId="{DA98BA9A-3AAD-F14A-AA55-D1B30A86953B}" type="presParOf" srcId="{05193C7C-5834-4843-8816-E3C62E1562F4}" destId="{BE4B2605-E84D-6D46-A6C2-50F859FB4A69}" srcOrd="1" destOrd="0" presId="urn:microsoft.com/office/officeart/2005/8/layout/cycle8"/>
    <dgm:cxn modelId="{32C4D453-48E7-774A-8CE1-403B90BBB525}" type="presParOf" srcId="{05193C7C-5834-4843-8816-E3C62E1562F4}" destId="{BB93B963-A511-8940-9DDC-2E2896EB7EC0}" srcOrd="2" destOrd="0" presId="urn:microsoft.com/office/officeart/2005/8/layout/cycle8"/>
    <dgm:cxn modelId="{ED195F0C-7F60-E146-B72B-F2839D45ADF9}" type="presParOf" srcId="{05193C7C-5834-4843-8816-E3C62E1562F4}" destId="{8D2351AF-5016-F545-8B53-01254E729572}" srcOrd="3" destOrd="0" presId="urn:microsoft.com/office/officeart/2005/8/layout/cycle8"/>
    <dgm:cxn modelId="{9CF6C053-C97E-8542-9699-DEB77C839B07}" type="presParOf" srcId="{05193C7C-5834-4843-8816-E3C62E1562F4}" destId="{E3DB7A02-5BA6-8644-9797-10C839350A96}" srcOrd="4" destOrd="0" presId="urn:microsoft.com/office/officeart/2005/8/layout/cycle8"/>
    <dgm:cxn modelId="{89A092FD-20C7-2B4E-A083-BD133D1E904D}" type="presParOf" srcId="{05193C7C-5834-4843-8816-E3C62E1562F4}" destId="{9EF42577-33B1-6345-AEBB-6FEE14B7F2CE}" srcOrd="5" destOrd="0" presId="urn:microsoft.com/office/officeart/2005/8/layout/cycle8"/>
    <dgm:cxn modelId="{463669B7-2311-F740-A030-D34C75F80CCB}" type="presParOf" srcId="{05193C7C-5834-4843-8816-E3C62E1562F4}" destId="{30101D40-B2C2-1C4D-94F3-871E42644896}" srcOrd="6" destOrd="0" presId="urn:microsoft.com/office/officeart/2005/8/layout/cycle8"/>
    <dgm:cxn modelId="{394EEEDA-C204-CF4D-B62F-AB277AA88CEB}" type="presParOf" srcId="{05193C7C-5834-4843-8816-E3C62E1562F4}" destId="{C6ECCA88-7796-9249-82CD-EA921EB90A4D}" srcOrd="7" destOrd="0" presId="urn:microsoft.com/office/officeart/2005/8/layout/cycle8"/>
    <dgm:cxn modelId="{381ABF45-002A-7443-8A06-3F09636BF3F1}" type="presParOf" srcId="{05193C7C-5834-4843-8816-E3C62E1562F4}" destId="{6330BE5A-CEC2-1248-8431-F5AC3BA3228F}" srcOrd="8" destOrd="0" presId="urn:microsoft.com/office/officeart/2005/8/layout/cycle8"/>
    <dgm:cxn modelId="{51192B22-0747-C04C-AFF6-85AA90146130}" type="presParOf" srcId="{05193C7C-5834-4843-8816-E3C62E1562F4}" destId="{A853219C-EB48-CC4D-9E9F-74B866CEC52B}" srcOrd="9" destOrd="0" presId="urn:microsoft.com/office/officeart/2005/8/layout/cycle8"/>
    <dgm:cxn modelId="{EE3E32E5-FB37-B045-B628-E8F33929DE69}" type="presParOf" srcId="{05193C7C-5834-4843-8816-E3C62E1562F4}" destId="{32187A88-46C5-C14F-A892-5B4110FD519E}" srcOrd="10" destOrd="0" presId="urn:microsoft.com/office/officeart/2005/8/layout/cycle8"/>
    <dgm:cxn modelId="{34248F91-7560-8040-8878-F585FE36CBAF}" type="presParOf" srcId="{05193C7C-5834-4843-8816-E3C62E1562F4}" destId="{00104143-1818-584F-A38B-745B5B985549}" srcOrd="11" destOrd="0" presId="urn:microsoft.com/office/officeart/2005/8/layout/cycle8"/>
    <dgm:cxn modelId="{3C32835E-DF95-3846-B3A0-070A1A9634A0}" type="presParOf" srcId="{05193C7C-5834-4843-8816-E3C62E1562F4}" destId="{6EA1CEE0-9B3A-9A4C-8178-E9936BD901D6}" srcOrd="12" destOrd="0" presId="urn:microsoft.com/office/officeart/2005/8/layout/cycle8"/>
    <dgm:cxn modelId="{9882F34B-BA29-A24F-92DD-F384103666FF}" type="presParOf" srcId="{05193C7C-5834-4843-8816-E3C62E1562F4}" destId="{3D7FDD63-7855-F945-B31E-4958E2E908B9}" srcOrd="13" destOrd="0" presId="urn:microsoft.com/office/officeart/2005/8/layout/cycle8"/>
    <dgm:cxn modelId="{9F179E66-5FBA-7243-963A-6574A8360DCA}" type="presParOf" srcId="{05193C7C-5834-4843-8816-E3C62E1562F4}" destId="{6D2968C4-FFBB-BB48-A444-5CFEA6127D20}" srcOrd="14" destOrd="0" presId="urn:microsoft.com/office/officeart/2005/8/layout/cycle8"/>
    <dgm:cxn modelId="{99E082A3-8EC7-8945-94D9-AE5AFBDEAE44}" type="presParOf" srcId="{05193C7C-5834-4843-8816-E3C62E1562F4}" destId="{12F3EF22-6BF2-DD4C-AA1A-A0FA37CDD91A}" srcOrd="15" destOrd="0" presId="urn:microsoft.com/office/officeart/2005/8/layout/cycle8"/>
    <dgm:cxn modelId="{345E1F01-C12D-B941-8108-61F1E5EC9216}" type="presParOf" srcId="{05193C7C-5834-4843-8816-E3C62E1562F4}" destId="{E311B92D-3777-DE4E-8884-0BADE54E13E1}" srcOrd="16" destOrd="0" presId="urn:microsoft.com/office/officeart/2005/8/layout/cycle8"/>
    <dgm:cxn modelId="{EAC7C735-1921-F74B-8293-68675012BD3C}" type="presParOf" srcId="{05193C7C-5834-4843-8816-E3C62E1562F4}" destId="{A25379DF-088D-D549-B3A7-16931AE029F6}" srcOrd="17" destOrd="0" presId="urn:microsoft.com/office/officeart/2005/8/layout/cycle8"/>
    <dgm:cxn modelId="{04C1A63E-CAD2-7A4B-A8D2-AF9368E431F1}" type="presParOf" srcId="{05193C7C-5834-4843-8816-E3C62E1562F4}" destId="{68A87C93-FC52-DD47-A1C7-CF1602944D77}" srcOrd="18" destOrd="0" presId="urn:microsoft.com/office/officeart/2005/8/layout/cycle8"/>
    <dgm:cxn modelId="{36009648-1AE8-1745-917F-8F286B577161}" type="presParOf" srcId="{05193C7C-5834-4843-8816-E3C62E1562F4}" destId="{A90BCECE-43D7-784F-8458-B9AE97482FAE}" srcOrd="19" destOrd="0" presId="urn:microsoft.com/office/officeart/2005/8/layout/cycle8"/>
    <dgm:cxn modelId="{42756DA2-8CEF-944C-AF12-D3E1DBA16C72}" type="presParOf" srcId="{05193C7C-5834-4843-8816-E3C62E1562F4}" destId="{2C5837F7-71B7-7444-88FF-0859303C6DD7}" srcOrd="20" destOrd="0" presId="urn:microsoft.com/office/officeart/2005/8/layout/cycle8"/>
    <dgm:cxn modelId="{90E361CE-50C9-F548-8885-FADF18363330}" type="presParOf" srcId="{05193C7C-5834-4843-8816-E3C62E1562F4}" destId="{89D39EB4-80CD-2540-A4C5-D9AE4A662AD3}" srcOrd="21" destOrd="0" presId="urn:microsoft.com/office/officeart/2005/8/layout/cycle8"/>
    <dgm:cxn modelId="{7E2B7172-D672-C840-B855-3021AEA0EC27}" type="presParOf" srcId="{05193C7C-5834-4843-8816-E3C62E1562F4}" destId="{C8CE04DF-8031-2144-AEC0-CE0904CE002F}" srcOrd="22" destOrd="0" presId="urn:microsoft.com/office/officeart/2005/8/layout/cycle8"/>
    <dgm:cxn modelId="{7C85DFEB-7E37-364E-B19A-78775613BBC0}" type="presParOf" srcId="{05193C7C-5834-4843-8816-E3C62E1562F4}" destId="{92FB1D8B-CCA0-A641-AE2B-E5413B1270C0}" srcOrd="23" destOrd="0" presId="urn:microsoft.com/office/officeart/2005/8/layout/cycle8"/>
    <dgm:cxn modelId="{06BF0B86-474A-5C4C-A9DD-03431F89951F}" type="presParOf" srcId="{05193C7C-5834-4843-8816-E3C62E1562F4}" destId="{7CA3A235-DFA6-FF4C-B5D2-4BF7F77768C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07B003-BFC3-1940-B80B-7EA069399FA9}" type="doc">
      <dgm:prSet loTypeId="urn:microsoft.com/office/officeart/2005/8/layout/cycle8" loCatId="" qsTypeId="urn:microsoft.com/office/officeart/2005/8/quickstyle/simple4" qsCatId="simple" csTypeId="urn:microsoft.com/office/officeart/2005/8/colors/colorful4" csCatId="colorful" phldr="1"/>
      <dgm:spPr/>
    </dgm:pt>
    <dgm:pt modelId="{18285A47-6C4B-0543-B2E3-AFB772A599C1}">
      <dgm:prSet phldrT="[Texto]" custT="1"/>
      <dgm:spPr/>
      <dgm:t>
        <a:bodyPr/>
        <a:lstStyle/>
        <a:p>
          <a:r>
            <a:rPr lang="es-ES_tradnl" sz="1200" dirty="0"/>
            <a:t>DIAGNOSTICO</a:t>
          </a:r>
        </a:p>
      </dgm:t>
    </dgm:pt>
    <dgm:pt modelId="{3169E8CF-A2E6-8D49-8E78-DBBF7ACD056B}" type="parTrans" cxnId="{DAB44FEA-BB2A-2142-B5BF-A8B6D603A751}">
      <dgm:prSet/>
      <dgm:spPr/>
      <dgm:t>
        <a:bodyPr/>
        <a:lstStyle/>
        <a:p>
          <a:endParaRPr lang="es-ES_tradnl"/>
        </a:p>
      </dgm:t>
    </dgm:pt>
    <dgm:pt modelId="{1614A80F-6452-6642-92D8-BA0037920639}" type="sibTrans" cxnId="{DAB44FEA-BB2A-2142-B5BF-A8B6D603A751}">
      <dgm:prSet/>
      <dgm:spPr/>
      <dgm:t>
        <a:bodyPr/>
        <a:lstStyle/>
        <a:p>
          <a:endParaRPr lang="es-ES_tradnl"/>
        </a:p>
      </dgm:t>
    </dgm:pt>
    <dgm:pt modelId="{96F2140F-417A-1445-B5E6-7613FC06C0DD}">
      <dgm:prSet phldrT="[Texto]" custT="1"/>
      <dgm:spPr/>
      <dgm:t>
        <a:bodyPr/>
        <a:lstStyle/>
        <a:p>
          <a:r>
            <a:rPr lang="es-ES_tradnl" sz="1200" dirty="0"/>
            <a:t>PLANIFICACION</a:t>
          </a:r>
        </a:p>
      </dgm:t>
    </dgm:pt>
    <dgm:pt modelId="{95B29791-27AC-8B4C-B828-C0DBCCE0BC3A}" type="parTrans" cxnId="{D0965A56-C040-E747-804F-232CA79A8DD9}">
      <dgm:prSet/>
      <dgm:spPr/>
      <dgm:t>
        <a:bodyPr/>
        <a:lstStyle/>
        <a:p>
          <a:endParaRPr lang="es-ES_tradnl"/>
        </a:p>
      </dgm:t>
    </dgm:pt>
    <dgm:pt modelId="{4551215E-0539-AB4B-8E74-C332A48E273D}" type="sibTrans" cxnId="{D0965A56-C040-E747-804F-232CA79A8DD9}">
      <dgm:prSet/>
      <dgm:spPr/>
      <dgm:t>
        <a:bodyPr/>
        <a:lstStyle/>
        <a:p>
          <a:endParaRPr lang="es-ES_tradnl"/>
        </a:p>
      </dgm:t>
    </dgm:pt>
    <dgm:pt modelId="{4F35DBB9-ACA5-3847-BEDC-91BD4AED49DF}">
      <dgm:prSet phldrT="[Texto]" custT="1"/>
      <dgm:spPr/>
      <dgm:t>
        <a:bodyPr/>
        <a:lstStyle/>
        <a:p>
          <a:r>
            <a:rPr lang="es-ES_tradnl" sz="1200" dirty="0"/>
            <a:t>IMPLEMENTACION</a:t>
          </a:r>
        </a:p>
      </dgm:t>
    </dgm:pt>
    <dgm:pt modelId="{20DF3A10-2E66-D141-9E5D-87A400C88C78}" type="parTrans" cxnId="{199390D7-A1A5-794D-BB5A-5E8397B82A95}">
      <dgm:prSet/>
      <dgm:spPr/>
      <dgm:t>
        <a:bodyPr/>
        <a:lstStyle/>
        <a:p>
          <a:endParaRPr lang="es-ES_tradnl"/>
        </a:p>
      </dgm:t>
    </dgm:pt>
    <dgm:pt modelId="{185E09F3-8A07-2441-91E8-4040E103C0B0}" type="sibTrans" cxnId="{199390D7-A1A5-794D-BB5A-5E8397B82A95}">
      <dgm:prSet/>
      <dgm:spPr/>
      <dgm:t>
        <a:bodyPr/>
        <a:lstStyle/>
        <a:p>
          <a:endParaRPr lang="es-ES_tradnl"/>
        </a:p>
      </dgm:t>
    </dgm:pt>
    <dgm:pt modelId="{5F7A9D28-735E-554C-8820-5E63DD6DA9A8}">
      <dgm:prSet phldrT="[Texto]" custT="1"/>
      <dgm:spPr/>
      <dgm:t>
        <a:bodyPr/>
        <a:lstStyle/>
        <a:p>
          <a:r>
            <a:rPr lang="es-ES_tradnl" sz="1200" dirty="0"/>
            <a:t>EVALUACIÓN DE DESEMPEÑO</a:t>
          </a:r>
        </a:p>
      </dgm:t>
    </dgm:pt>
    <dgm:pt modelId="{DE7EA4C9-6B5B-D143-B99E-3948AE9E2FBC}" type="parTrans" cxnId="{2CE76836-5993-634B-B035-B1270A6C0868}">
      <dgm:prSet/>
      <dgm:spPr/>
      <dgm:t>
        <a:bodyPr/>
        <a:lstStyle/>
        <a:p>
          <a:endParaRPr lang="es-ES_tradnl"/>
        </a:p>
      </dgm:t>
    </dgm:pt>
    <dgm:pt modelId="{B0DE30DC-9258-344F-A9FB-97C13E6747A4}" type="sibTrans" cxnId="{2CE76836-5993-634B-B035-B1270A6C0868}">
      <dgm:prSet/>
      <dgm:spPr/>
      <dgm:t>
        <a:bodyPr/>
        <a:lstStyle/>
        <a:p>
          <a:endParaRPr lang="es-ES_tradnl"/>
        </a:p>
      </dgm:t>
    </dgm:pt>
    <dgm:pt modelId="{4E5D2B9B-CE30-8D44-82A9-285CC9F6806A}">
      <dgm:prSet phldrT="[Texto]" custT="1"/>
      <dgm:spPr/>
      <dgm:t>
        <a:bodyPr/>
        <a:lstStyle/>
        <a:p>
          <a:r>
            <a:rPr lang="es-ES_tradnl" sz="1200" dirty="0"/>
            <a:t>MEJORA CONTINUA</a:t>
          </a:r>
        </a:p>
      </dgm:t>
    </dgm:pt>
    <dgm:pt modelId="{0F98A3F2-5643-5248-BA79-55520D4032E5}" type="parTrans" cxnId="{44EEF014-4EA4-7245-A43A-31D743727F11}">
      <dgm:prSet/>
      <dgm:spPr/>
      <dgm:t>
        <a:bodyPr/>
        <a:lstStyle/>
        <a:p>
          <a:endParaRPr lang="es-ES_tradnl"/>
        </a:p>
      </dgm:t>
    </dgm:pt>
    <dgm:pt modelId="{7461D27C-482A-F843-AA9E-C05F18DF5D0D}" type="sibTrans" cxnId="{44EEF014-4EA4-7245-A43A-31D743727F11}">
      <dgm:prSet/>
      <dgm:spPr/>
      <dgm:t>
        <a:bodyPr/>
        <a:lstStyle/>
        <a:p>
          <a:endParaRPr lang="es-ES_tradnl"/>
        </a:p>
      </dgm:t>
    </dgm:pt>
    <dgm:pt modelId="{05193C7C-5834-4843-8816-E3C62E1562F4}" type="pres">
      <dgm:prSet presAssocID="{4A07B003-BFC3-1940-B80B-7EA069399FA9}" presName="compositeShape" presStyleCnt="0">
        <dgm:presLayoutVars>
          <dgm:chMax val="7"/>
          <dgm:dir/>
          <dgm:resizeHandles val="exact"/>
        </dgm:presLayoutVars>
      </dgm:prSet>
      <dgm:spPr/>
    </dgm:pt>
    <dgm:pt modelId="{A757101F-3FFB-6D4F-8AE7-E2846BE0F3D8}" type="pres">
      <dgm:prSet presAssocID="{4A07B003-BFC3-1940-B80B-7EA069399FA9}" presName="wedge1" presStyleLbl="node1" presStyleIdx="0" presStyleCnt="5"/>
      <dgm:spPr/>
      <dgm:t>
        <a:bodyPr/>
        <a:lstStyle/>
        <a:p>
          <a:endParaRPr lang="es-ES_tradnl"/>
        </a:p>
      </dgm:t>
    </dgm:pt>
    <dgm:pt modelId="{BE4B2605-E84D-6D46-A6C2-50F859FB4A69}" type="pres">
      <dgm:prSet presAssocID="{4A07B003-BFC3-1940-B80B-7EA069399FA9}" presName="dummy1a" presStyleCnt="0"/>
      <dgm:spPr/>
    </dgm:pt>
    <dgm:pt modelId="{BB93B963-A511-8940-9DDC-2E2896EB7EC0}" type="pres">
      <dgm:prSet presAssocID="{4A07B003-BFC3-1940-B80B-7EA069399FA9}" presName="dummy1b" presStyleCnt="0"/>
      <dgm:spPr/>
    </dgm:pt>
    <dgm:pt modelId="{8D2351AF-5016-F545-8B53-01254E729572}" type="pres">
      <dgm:prSet presAssocID="{4A07B003-BFC3-1940-B80B-7EA069399FA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3DB7A02-5BA6-8644-9797-10C839350A96}" type="pres">
      <dgm:prSet presAssocID="{4A07B003-BFC3-1940-B80B-7EA069399FA9}" presName="wedge2" presStyleLbl="node1" presStyleIdx="1" presStyleCnt="5" custLinFactNeighborX="433" custLinFactNeighborY="515"/>
      <dgm:spPr/>
      <dgm:t>
        <a:bodyPr/>
        <a:lstStyle/>
        <a:p>
          <a:endParaRPr lang="es-ES_tradnl"/>
        </a:p>
      </dgm:t>
    </dgm:pt>
    <dgm:pt modelId="{9EF42577-33B1-6345-AEBB-6FEE14B7F2CE}" type="pres">
      <dgm:prSet presAssocID="{4A07B003-BFC3-1940-B80B-7EA069399FA9}" presName="dummy2a" presStyleCnt="0"/>
      <dgm:spPr/>
    </dgm:pt>
    <dgm:pt modelId="{30101D40-B2C2-1C4D-94F3-871E42644896}" type="pres">
      <dgm:prSet presAssocID="{4A07B003-BFC3-1940-B80B-7EA069399FA9}" presName="dummy2b" presStyleCnt="0"/>
      <dgm:spPr/>
    </dgm:pt>
    <dgm:pt modelId="{C6ECCA88-7796-9249-82CD-EA921EB90A4D}" type="pres">
      <dgm:prSet presAssocID="{4A07B003-BFC3-1940-B80B-7EA069399FA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330BE5A-CEC2-1248-8431-F5AC3BA3228F}" type="pres">
      <dgm:prSet presAssocID="{4A07B003-BFC3-1940-B80B-7EA069399FA9}" presName="wedge3" presStyleLbl="node1" presStyleIdx="2" presStyleCnt="5" custLinFactNeighborY="10"/>
      <dgm:spPr/>
      <dgm:t>
        <a:bodyPr/>
        <a:lstStyle/>
        <a:p>
          <a:endParaRPr lang="es-ES_tradnl"/>
        </a:p>
      </dgm:t>
    </dgm:pt>
    <dgm:pt modelId="{A853219C-EB48-CC4D-9E9F-74B866CEC52B}" type="pres">
      <dgm:prSet presAssocID="{4A07B003-BFC3-1940-B80B-7EA069399FA9}" presName="dummy3a" presStyleCnt="0"/>
      <dgm:spPr/>
    </dgm:pt>
    <dgm:pt modelId="{32187A88-46C5-C14F-A892-5B4110FD519E}" type="pres">
      <dgm:prSet presAssocID="{4A07B003-BFC3-1940-B80B-7EA069399FA9}" presName="dummy3b" presStyleCnt="0"/>
      <dgm:spPr/>
    </dgm:pt>
    <dgm:pt modelId="{00104143-1818-584F-A38B-745B5B985549}" type="pres">
      <dgm:prSet presAssocID="{4A07B003-BFC3-1940-B80B-7EA069399FA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EA1CEE0-9B3A-9A4C-8178-E9936BD901D6}" type="pres">
      <dgm:prSet presAssocID="{4A07B003-BFC3-1940-B80B-7EA069399FA9}" presName="wedge4" presStyleLbl="node1" presStyleIdx="3" presStyleCnt="5" custLinFactNeighborX="-13516" custLinFactNeighborY="2592"/>
      <dgm:spPr/>
      <dgm:t>
        <a:bodyPr/>
        <a:lstStyle/>
        <a:p>
          <a:endParaRPr lang="es-ES_tradnl"/>
        </a:p>
      </dgm:t>
    </dgm:pt>
    <dgm:pt modelId="{3D7FDD63-7855-F945-B31E-4958E2E908B9}" type="pres">
      <dgm:prSet presAssocID="{4A07B003-BFC3-1940-B80B-7EA069399FA9}" presName="dummy4a" presStyleCnt="0"/>
      <dgm:spPr/>
    </dgm:pt>
    <dgm:pt modelId="{6D2968C4-FFBB-BB48-A444-5CFEA6127D20}" type="pres">
      <dgm:prSet presAssocID="{4A07B003-BFC3-1940-B80B-7EA069399FA9}" presName="dummy4b" presStyleCnt="0"/>
      <dgm:spPr/>
    </dgm:pt>
    <dgm:pt modelId="{12F3EF22-6BF2-DD4C-AA1A-A0FA37CDD91A}" type="pres">
      <dgm:prSet presAssocID="{4A07B003-BFC3-1940-B80B-7EA069399FA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311B92D-3777-DE4E-8884-0BADE54E13E1}" type="pres">
      <dgm:prSet presAssocID="{4A07B003-BFC3-1940-B80B-7EA069399FA9}" presName="wedge5" presStyleLbl="node1" presStyleIdx="4" presStyleCnt="5"/>
      <dgm:spPr/>
      <dgm:t>
        <a:bodyPr/>
        <a:lstStyle/>
        <a:p>
          <a:endParaRPr lang="es-ES_tradnl"/>
        </a:p>
      </dgm:t>
    </dgm:pt>
    <dgm:pt modelId="{A25379DF-088D-D549-B3A7-16931AE029F6}" type="pres">
      <dgm:prSet presAssocID="{4A07B003-BFC3-1940-B80B-7EA069399FA9}" presName="dummy5a" presStyleCnt="0"/>
      <dgm:spPr/>
    </dgm:pt>
    <dgm:pt modelId="{68A87C93-FC52-DD47-A1C7-CF1602944D77}" type="pres">
      <dgm:prSet presAssocID="{4A07B003-BFC3-1940-B80B-7EA069399FA9}" presName="dummy5b" presStyleCnt="0"/>
      <dgm:spPr/>
    </dgm:pt>
    <dgm:pt modelId="{A90BCECE-43D7-784F-8458-B9AE97482FAE}" type="pres">
      <dgm:prSet presAssocID="{4A07B003-BFC3-1940-B80B-7EA069399FA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C5837F7-71B7-7444-88FF-0859303C6DD7}" type="pres">
      <dgm:prSet presAssocID="{1614A80F-6452-6642-92D8-BA0037920639}" presName="arrowWedge1" presStyleLbl="fgSibTrans2D1" presStyleIdx="0" presStyleCnt="5"/>
      <dgm:spPr/>
    </dgm:pt>
    <dgm:pt modelId="{89D39EB4-80CD-2540-A4C5-D9AE4A662AD3}" type="pres">
      <dgm:prSet presAssocID="{4551215E-0539-AB4B-8E74-C332A48E273D}" presName="arrowWedge2" presStyleLbl="fgSibTrans2D1" presStyleIdx="1" presStyleCnt="5"/>
      <dgm:spPr/>
    </dgm:pt>
    <dgm:pt modelId="{C8CE04DF-8031-2144-AEC0-CE0904CE002F}" type="pres">
      <dgm:prSet presAssocID="{185E09F3-8A07-2441-91E8-4040E103C0B0}" presName="arrowWedge3" presStyleLbl="fgSibTrans2D1" presStyleIdx="2" presStyleCnt="5"/>
      <dgm:spPr/>
    </dgm:pt>
    <dgm:pt modelId="{92FB1D8B-CCA0-A641-AE2B-E5413B1270C0}" type="pres">
      <dgm:prSet presAssocID="{B0DE30DC-9258-344F-A9FB-97C13E6747A4}" presName="arrowWedge4" presStyleLbl="fgSibTrans2D1" presStyleIdx="3" presStyleCnt="5" custLinFactNeighborX="-512"/>
      <dgm:spPr/>
    </dgm:pt>
    <dgm:pt modelId="{7CA3A235-DFA6-FF4C-B5D2-4BF7F77768CB}" type="pres">
      <dgm:prSet presAssocID="{7461D27C-482A-F843-AA9E-C05F18DF5D0D}" presName="arrowWedge5" presStyleLbl="fgSibTrans2D1" presStyleIdx="4" presStyleCnt="5"/>
      <dgm:spPr/>
    </dgm:pt>
  </dgm:ptLst>
  <dgm:cxnLst>
    <dgm:cxn modelId="{9B3360F1-AA51-1C4E-BC7B-42D72F250353}" type="presOf" srcId="{4F35DBB9-ACA5-3847-BEDC-91BD4AED49DF}" destId="{00104143-1818-584F-A38B-745B5B985549}" srcOrd="1" destOrd="0" presId="urn:microsoft.com/office/officeart/2005/8/layout/cycle8"/>
    <dgm:cxn modelId="{D0965A56-C040-E747-804F-232CA79A8DD9}" srcId="{4A07B003-BFC3-1940-B80B-7EA069399FA9}" destId="{96F2140F-417A-1445-B5E6-7613FC06C0DD}" srcOrd="1" destOrd="0" parTransId="{95B29791-27AC-8B4C-B828-C0DBCCE0BC3A}" sibTransId="{4551215E-0539-AB4B-8E74-C332A48E273D}"/>
    <dgm:cxn modelId="{FF57ADC1-62A1-DC4C-9EAF-5F2B8EE9D73E}" type="presOf" srcId="{18285A47-6C4B-0543-B2E3-AFB772A599C1}" destId="{A757101F-3FFB-6D4F-8AE7-E2846BE0F3D8}" srcOrd="0" destOrd="0" presId="urn:microsoft.com/office/officeart/2005/8/layout/cycle8"/>
    <dgm:cxn modelId="{12BDE975-71A1-024E-9161-FBDEB4915394}" type="presOf" srcId="{18285A47-6C4B-0543-B2E3-AFB772A599C1}" destId="{8D2351AF-5016-F545-8B53-01254E729572}" srcOrd="1" destOrd="0" presId="urn:microsoft.com/office/officeart/2005/8/layout/cycle8"/>
    <dgm:cxn modelId="{574D71E9-D566-C147-92E8-568F86FE3A1D}" type="presOf" srcId="{96F2140F-417A-1445-B5E6-7613FC06C0DD}" destId="{E3DB7A02-5BA6-8644-9797-10C839350A96}" srcOrd="0" destOrd="0" presId="urn:microsoft.com/office/officeart/2005/8/layout/cycle8"/>
    <dgm:cxn modelId="{D70BCEF6-7C52-E24D-86E6-E4C679868CB4}" type="presOf" srcId="{4E5D2B9B-CE30-8D44-82A9-285CC9F6806A}" destId="{A90BCECE-43D7-784F-8458-B9AE97482FAE}" srcOrd="1" destOrd="0" presId="urn:microsoft.com/office/officeart/2005/8/layout/cycle8"/>
    <dgm:cxn modelId="{3C2E7111-1649-9946-840E-5D0A38E90047}" type="presOf" srcId="{5F7A9D28-735E-554C-8820-5E63DD6DA9A8}" destId="{6EA1CEE0-9B3A-9A4C-8178-E9936BD901D6}" srcOrd="0" destOrd="0" presId="urn:microsoft.com/office/officeart/2005/8/layout/cycle8"/>
    <dgm:cxn modelId="{301362D7-771A-4E40-8F3B-D7D5C2B5C573}" type="presOf" srcId="{5F7A9D28-735E-554C-8820-5E63DD6DA9A8}" destId="{12F3EF22-6BF2-DD4C-AA1A-A0FA37CDD91A}" srcOrd="1" destOrd="0" presId="urn:microsoft.com/office/officeart/2005/8/layout/cycle8"/>
    <dgm:cxn modelId="{988F42E5-A6B8-5048-BFE1-44903CE335A6}" type="presOf" srcId="{96F2140F-417A-1445-B5E6-7613FC06C0DD}" destId="{C6ECCA88-7796-9249-82CD-EA921EB90A4D}" srcOrd="1" destOrd="0" presId="urn:microsoft.com/office/officeart/2005/8/layout/cycle8"/>
    <dgm:cxn modelId="{A11327E4-097F-EC44-8B8D-C7C24122D0BA}" type="presOf" srcId="{4F35DBB9-ACA5-3847-BEDC-91BD4AED49DF}" destId="{6330BE5A-CEC2-1248-8431-F5AC3BA3228F}" srcOrd="0" destOrd="0" presId="urn:microsoft.com/office/officeart/2005/8/layout/cycle8"/>
    <dgm:cxn modelId="{199390D7-A1A5-794D-BB5A-5E8397B82A95}" srcId="{4A07B003-BFC3-1940-B80B-7EA069399FA9}" destId="{4F35DBB9-ACA5-3847-BEDC-91BD4AED49DF}" srcOrd="2" destOrd="0" parTransId="{20DF3A10-2E66-D141-9E5D-87A400C88C78}" sibTransId="{185E09F3-8A07-2441-91E8-4040E103C0B0}"/>
    <dgm:cxn modelId="{3398281D-02A5-4845-B4BD-7B7B5CE28302}" type="presOf" srcId="{4E5D2B9B-CE30-8D44-82A9-285CC9F6806A}" destId="{E311B92D-3777-DE4E-8884-0BADE54E13E1}" srcOrd="0" destOrd="0" presId="urn:microsoft.com/office/officeart/2005/8/layout/cycle8"/>
    <dgm:cxn modelId="{2CE76836-5993-634B-B035-B1270A6C0868}" srcId="{4A07B003-BFC3-1940-B80B-7EA069399FA9}" destId="{5F7A9D28-735E-554C-8820-5E63DD6DA9A8}" srcOrd="3" destOrd="0" parTransId="{DE7EA4C9-6B5B-D143-B99E-3948AE9E2FBC}" sibTransId="{B0DE30DC-9258-344F-A9FB-97C13E6747A4}"/>
    <dgm:cxn modelId="{7E5AD5F6-C8A7-7845-9471-A876A13901CA}" type="presOf" srcId="{4A07B003-BFC3-1940-B80B-7EA069399FA9}" destId="{05193C7C-5834-4843-8816-E3C62E1562F4}" srcOrd="0" destOrd="0" presId="urn:microsoft.com/office/officeart/2005/8/layout/cycle8"/>
    <dgm:cxn modelId="{44EEF014-4EA4-7245-A43A-31D743727F11}" srcId="{4A07B003-BFC3-1940-B80B-7EA069399FA9}" destId="{4E5D2B9B-CE30-8D44-82A9-285CC9F6806A}" srcOrd="4" destOrd="0" parTransId="{0F98A3F2-5643-5248-BA79-55520D4032E5}" sibTransId="{7461D27C-482A-F843-AA9E-C05F18DF5D0D}"/>
    <dgm:cxn modelId="{DAB44FEA-BB2A-2142-B5BF-A8B6D603A751}" srcId="{4A07B003-BFC3-1940-B80B-7EA069399FA9}" destId="{18285A47-6C4B-0543-B2E3-AFB772A599C1}" srcOrd="0" destOrd="0" parTransId="{3169E8CF-A2E6-8D49-8E78-DBBF7ACD056B}" sibTransId="{1614A80F-6452-6642-92D8-BA0037920639}"/>
    <dgm:cxn modelId="{3D14B247-0DC9-A74D-B2B4-5ED9C344C805}" type="presParOf" srcId="{05193C7C-5834-4843-8816-E3C62E1562F4}" destId="{A757101F-3FFB-6D4F-8AE7-E2846BE0F3D8}" srcOrd="0" destOrd="0" presId="urn:microsoft.com/office/officeart/2005/8/layout/cycle8"/>
    <dgm:cxn modelId="{DA98BA9A-3AAD-F14A-AA55-D1B30A86953B}" type="presParOf" srcId="{05193C7C-5834-4843-8816-E3C62E1562F4}" destId="{BE4B2605-E84D-6D46-A6C2-50F859FB4A69}" srcOrd="1" destOrd="0" presId="urn:microsoft.com/office/officeart/2005/8/layout/cycle8"/>
    <dgm:cxn modelId="{32C4D453-48E7-774A-8CE1-403B90BBB525}" type="presParOf" srcId="{05193C7C-5834-4843-8816-E3C62E1562F4}" destId="{BB93B963-A511-8940-9DDC-2E2896EB7EC0}" srcOrd="2" destOrd="0" presId="urn:microsoft.com/office/officeart/2005/8/layout/cycle8"/>
    <dgm:cxn modelId="{ED195F0C-7F60-E146-B72B-F2839D45ADF9}" type="presParOf" srcId="{05193C7C-5834-4843-8816-E3C62E1562F4}" destId="{8D2351AF-5016-F545-8B53-01254E729572}" srcOrd="3" destOrd="0" presId="urn:microsoft.com/office/officeart/2005/8/layout/cycle8"/>
    <dgm:cxn modelId="{9CF6C053-C97E-8542-9699-DEB77C839B07}" type="presParOf" srcId="{05193C7C-5834-4843-8816-E3C62E1562F4}" destId="{E3DB7A02-5BA6-8644-9797-10C839350A96}" srcOrd="4" destOrd="0" presId="urn:microsoft.com/office/officeart/2005/8/layout/cycle8"/>
    <dgm:cxn modelId="{89A092FD-20C7-2B4E-A083-BD133D1E904D}" type="presParOf" srcId="{05193C7C-5834-4843-8816-E3C62E1562F4}" destId="{9EF42577-33B1-6345-AEBB-6FEE14B7F2CE}" srcOrd="5" destOrd="0" presId="urn:microsoft.com/office/officeart/2005/8/layout/cycle8"/>
    <dgm:cxn modelId="{463669B7-2311-F740-A030-D34C75F80CCB}" type="presParOf" srcId="{05193C7C-5834-4843-8816-E3C62E1562F4}" destId="{30101D40-B2C2-1C4D-94F3-871E42644896}" srcOrd="6" destOrd="0" presId="urn:microsoft.com/office/officeart/2005/8/layout/cycle8"/>
    <dgm:cxn modelId="{394EEEDA-C204-CF4D-B62F-AB277AA88CEB}" type="presParOf" srcId="{05193C7C-5834-4843-8816-E3C62E1562F4}" destId="{C6ECCA88-7796-9249-82CD-EA921EB90A4D}" srcOrd="7" destOrd="0" presId="urn:microsoft.com/office/officeart/2005/8/layout/cycle8"/>
    <dgm:cxn modelId="{381ABF45-002A-7443-8A06-3F09636BF3F1}" type="presParOf" srcId="{05193C7C-5834-4843-8816-E3C62E1562F4}" destId="{6330BE5A-CEC2-1248-8431-F5AC3BA3228F}" srcOrd="8" destOrd="0" presId="urn:microsoft.com/office/officeart/2005/8/layout/cycle8"/>
    <dgm:cxn modelId="{51192B22-0747-C04C-AFF6-85AA90146130}" type="presParOf" srcId="{05193C7C-5834-4843-8816-E3C62E1562F4}" destId="{A853219C-EB48-CC4D-9E9F-74B866CEC52B}" srcOrd="9" destOrd="0" presId="urn:microsoft.com/office/officeart/2005/8/layout/cycle8"/>
    <dgm:cxn modelId="{EE3E32E5-FB37-B045-B628-E8F33929DE69}" type="presParOf" srcId="{05193C7C-5834-4843-8816-E3C62E1562F4}" destId="{32187A88-46C5-C14F-A892-5B4110FD519E}" srcOrd="10" destOrd="0" presId="urn:microsoft.com/office/officeart/2005/8/layout/cycle8"/>
    <dgm:cxn modelId="{34248F91-7560-8040-8878-F585FE36CBAF}" type="presParOf" srcId="{05193C7C-5834-4843-8816-E3C62E1562F4}" destId="{00104143-1818-584F-A38B-745B5B985549}" srcOrd="11" destOrd="0" presId="urn:microsoft.com/office/officeart/2005/8/layout/cycle8"/>
    <dgm:cxn modelId="{3C32835E-DF95-3846-B3A0-070A1A9634A0}" type="presParOf" srcId="{05193C7C-5834-4843-8816-E3C62E1562F4}" destId="{6EA1CEE0-9B3A-9A4C-8178-E9936BD901D6}" srcOrd="12" destOrd="0" presId="urn:microsoft.com/office/officeart/2005/8/layout/cycle8"/>
    <dgm:cxn modelId="{9882F34B-BA29-A24F-92DD-F384103666FF}" type="presParOf" srcId="{05193C7C-5834-4843-8816-E3C62E1562F4}" destId="{3D7FDD63-7855-F945-B31E-4958E2E908B9}" srcOrd="13" destOrd="0" presId="urn:microsoft.com/office/officeart/2005/8/layout/cycle8"/>
    <dgm:cxn modelId="{9F179E66-5FBA-7243-963A-6574A8360DCA}" type="presParOf" srcId="{05193C7C-5834-4843-8816-E3C62E1562F4}" destId="{6D2968C4-FFBB-BB48-A444-5CFEA6127D20}" srcOrd="14" destOrd="0" presId="urn:microsoft.com/office/officeart/2005/8/layout/cycle8"/>
    <dgm:cxn modelId="{99E082A3-8EC7-8945-94D9-AE5AFBDEAE44}" type="presParOf" srcId="{05193C7C-5834-4843-8816-E3C62E1562F4}" destId="{12F3EF22-6BF2-DD4C-AA1A-A0FA37CDD91A}" srcOrd="15" destOrd="0" presId="urn:microsoft.com/office/officeart/2005/8/layout/cycle8"/>
    <dgm:cxn modelId="{345E1F01-C12D-B941-8108-61F1E5EC9216}" type="presParOf" srcId="{05193C7C-5834-4843-8816-E3C62E1562F4}" destId="{E311B92D-3777-DE4E-8884-0BADE54E13E1}" srcOrd="16" destOrd="0" presId="urn:microsoft.com/office/officeart/2005/8/layout/cycle8"/>
    <dgm:cxn modelId="{EAC7C735-1921-F74B-8293-68675012BD3C}" type="presParOf" srcId="{05193C7C-5834-4843-8816-E3C62E1562F4}" destId="{A25379DF-088D-D549-B3A7-16931AE029F6}" srcOrd="17" destOrd="0" presId="urn:microsoft.com/office/officeart/2005/8/layout/cycle8"/>
    <dgm:cxn modelId="{04C1A63E-CAD2-7A4B-A8D2-AF9368E431F1}" type="presParOf" srcId="{05193C7C-5834-4843-8816-E3C62E1562F4}" destId="{68A87C93-FC52-DD47-A1C7-CF1602944D77}" srcOrd="18" destOrd="0" presId="urn:microsoft.com/office/officeart/2005/8/layout/cycle8"/>
    <dgm:cxn modelId="{36009648-1AE8-1745-917F-8F286B577161}" type="presParOf" srcId="{05193C7C-5834-4843-8816-E3C62E1562F4}" destId="{A90BCECE-43D7-784F-8458-B9AE97482FAE}" srcOrd="19" destOrd="0" presId="urn:microsoft.com/office/officeart/2005/8/layout/cycle8"/>
    <dgm:cxn modelId="{42756DA2-8CEF-944C-AF12-D3E1DBA16C72}" type="presParOf" srcId="{05193C7C-5834-4843-8816-E3C62E1562F4}" destId="{2C5837F7-71B7-7444-88FF-0859303C6DD7}" srcOrd="20" destOrd="0" presId="urn:microsoft.com/office/officeart/2005/8/layout/cycle8"/>
    <dgm:cxn modelId="{90E361CE-50C9-F548-8885-FADF18363330}" type="presParOf" srcId="{05193C7C-5834-4843-8816-E3C62E1562F4}" destId="{89D39EB4-80CD-2540-A4C5-D9AE4A662AD3}" srcOrd="21" destOrd="0" presId="urn:microsoft.com/office/officeart/2005/8/layout/cycle8"/>
    <dgm:cxn modelId="{7E2B7172-D672-C840-B855-3021AEA0EC27}" type="presParOf" srcId="{05193C7C-5834-4843-8816-E3C62E1562F4}" destId="{C8CE04DF-8031-2144-AEC0-CE0904CE002F}" srcOrd="22" destOrd="0" presId="urn:microsoft.com/office/officeart/2005/8/layout/cycle8"/>
    <dgm:cxn modelId="{7C85DFEB-7E37-364E-B19A-78775613BBC0}" type="presParOf" srcId="{05193C7C-5834-4843-8816-E3C62E1562F4}" destId="{92FB1D8B-CCA0-A641-AE2B-E5413B1270C0}" srcOrd="23" destOrd="0" presId="urn:microsoft.com/office/officeart/2005/8/layout/cycle8"/>
    <dgm:cxn modelId="{06BF0B86-474A-5C4C-A9DD-03431F89951F}" type="presParOf" srcId="{05193C7C-5834-4843-8816-E3C62E1562F4}" destId="{7CA3A235-DFA6-FF4C-B5D2-4BF7F77768C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07B003-BFC3-1940-B80B-7EA069399FA9}" type="doc">
      <dgm:prSet loTypeId="urn:microsoft.com/office/officeart/2005/8/layout/cycle8" loCatId="" qsTypeId="urn:microsoft.com/office/officeart/2005/8/quickstyle/simple4" qsCatId="simple" csTypeId="urn:microsoft.com/office/officeart/2005/8/colors/colorful4" csCatId="colorful" phldr="1"/>
      <dgm:spPr/>
    </dgm:pt>
    <dgm:pt modelId="{18285A47-6C4B-0543-B2E3-AFB772A599C1}">
      <dgm:prSet phldrT="[Texto]" custT="1"/>
      <dgm:spPr/>
      <dgm:t>
        <a:bodyPr/>
        <a:lstStyle/>
        <a:p>
          <a:r>
            <a:rPr lang="es-ES_tradnl" sz="1200" dirty="0"/>
            <a:t>DIAGNOSTICO</a:t>
          </a:r>
        </a:p>
      </dgm:t>
    </dgm:pt>
    <dgm:pt modelId="{3169E8CF-A2E6-8D49-8E78-DBBF7ACD056B}" type="parTrans" cxnId="{DAB44FEA-BB2A-2142-B5BF-A8B6D603A751}">
      <dgm:prSet/>
      <dgm:spPr/>
      <dgm:t>
        <a:bodyPr/>
        <a:lstStyle/>
        <a:p>
          <a:endParaRPr lang="es-ES_tradnl"/>
        </a:p>
      </dgm:t>
    </dgm:pt>
    <dgm:pt modelId="{1614A80F-6452-6642-92D8-BA0037920639}" type="sibTrans" cxnId="{DAB44FEA-BB2A-2142-B5BF-A8B6D603A751}">
      <dgm:prSet/>
      <dgm:spPr/>
      <dgm:t>
        <a:bodyPr/>
        <a:lstStyle/>
        <a:p>
          <a:endParaRPr lang="es-ES_tradnl"/>
        </a:p>
      </dgm:t>
    </dgm:pt>
    <dgm:pt modelId="{96F2140F-417A-1445-B5E6-7613FC06C0DD}">
      <dgm:prSet phldrT="[Texto]" custT="1"/>
      <dgm:spPr/>
      <dgm:t>
        <a:bodyPr/>
        <a:lstStyle/>
        <a:p>
          <a:r>
            <a:rPr lang="es-ES_tradnl" sz="1200" dirty="0"/>
            <a:t>PLANIFICACION</a:t>
          </a:r>
        </a:p>
      </dgm:t>
    </dgm:pt>
    <dgm:pt modelId="{95B29791-27AC-8B4C-B828-C0DBCCE0BC3A}" type="parTrans" cxnId="{D0965A56-C040-E747-804F-232CA79A8DD9}">
      <dgm:prSet/>
      <dgm:spPr/>
      <dgm:t>
        <a:bodyPr/>
        <a:lstStyle/>
        <a:p>
          <a:endParaRPr lang="es-ES_tradnl"/>
        </a:p>
      </dgm:t>
    </dgm:pt>
    <dgm:pt modelId="{4551215E-0539-AB4B-8E74-C332A48E273D}" type="sibTrans" cxnId="{D0965A56-C040-E747-804F-232CA79A8DD9}">
      <dgm:prSet/>
      <dgm:spPr/>
      <dgm:t>
        <a:bodyPr/>
        <a:lstStyle/>
        <a:p>
          <a:endParaRPr lang="es-ES_tradnl"/>
        </a:p>
      </dgm:t>
    </dgm:pt>
    <dgm:pt modelId="{4F35DBB9-ACA5-3847-BEDC-91BD4AED49DF}">
      <dgm:prSet phldrT="[Texto]" custT="1"/>
      <dgm:spPr/>
      <dgm:t>
        <a:bodyPr/>
        <a:lstStyle/>
        <a:p>
          <a:r>
            <a:rPr lang="es-ES_tradnl" sz="1200" dirty="0"/>
            <a:t>IMPLEMENTACION</a:t>
          </a:r>
        </a:p>
      </dgm:t>
    </dgm:pt>
    <dgm:pt modelId="{20DF3A10-2E66-D141-9E5D-87A400C88C78}" type="parTrans" cxnId="{199390D7-A1A5-794D-BB5A-5E8397B82A95}">
      <dgm:prSet/>
      <dgm:spPr/>
      <dgm:t>
        <a:bodyPr/>
        <a:lstStyle/>
        <a:p>
          <a:endParaRPr lang="es-ES_tradnl"/>
        </a:p>
      </dgm:t>
    </dgm:pt>
    <dgm:pt modelId="{185E09F3-8A07-2441-91E8-4040E103C0B0}" type="sibTrans" cxnId="{199390D7-A1A5-794D-BB5A-5E8397B82A95}">
      <dgm:prSet/>
      <dgm:spPr/>
      <dgm:t>
        <a:bodyPr/>
        <a:lstStyle/>
        <a:p>
          <a:endParaRPr lang="es-ES_tradnl"/>
        </a:p>
      </dgm:t>
    </dgm:pt>
    <dgm:pt modelId="{5F7A9D28-735E-554C-8820-5E63DD6DA9A8}">
      <dgm:prSet phldrT="[Texto]" custT="1"/>
      <dgm:spPr/>
      <dgm:t>
        <a:bodyPr/>
        <a:lstStyle/>
        <a:p>
          <a:r>
            <a:rPr lang="es-ES_tradnl" sz="1200" dirty="0"/>
            <a:t>EVALUACIÓN DE DESEMPEÑO</a:t>
          </a:r>
        </a:p>
      </dgm:t>
    </dgm:pt>
    <dgm:pt modelId="{DE7EA4C9-6B5B-D143-B99E-3948AE9E2FBC}" type="parTrans" cxnId="{2CE76836-5993-634B-B035-B1270A6C0868}">
      <dgm:prSet/>
      <dgm:spPr/>
      <dgm:t>
        <a:bodyPr/>
        <a:lstStyle/>
        <a:p>
          <a:endParaRPr lang="es-ES_tradnl"/>
        </a:p>
      </dgm:t>
    </dgm:pt>
    <dgm:pt modelId="{B0DE30DC-9258-344F-A9FB-97C13E6747A4}" type="sibTrans" cxnId="{2CE76836-5993-634B-B035-B1270A6C0868}">
      <dgm:prSet/>
      <dgm:spPr/>
      <dgm:t>
        <a:bodyPr/>
        <a:lstStyle/>
        <a:p>
          <a:endParaRPr lang="es-ES_tradnl"/>
        </a:p>
      </dgm:t>
    </dgm:pt>
    <dgm:pt modelId="{4E5D2B9B-CE30-8D44-82A9-285CC9F6806A}">
      <dgm:prSet phldrT="[Texto]" custT="1"/>
      <dgm:spPr/>
      <dgm:t>
        <a:bodyPr/>
        <a:lstStyle/>
        <a:p>
          <a:r>
            <a:rPr lang="es-ES_tradnl" sz="1200" dirty="0"/>
            <a:t>MEJORA CONTINUA</a:t>
          </a:r>
        </a:p>
      </dgm:t>
    </dgm:pt>
    <dgm:pt modelId="{0F98A3F2-5643-5248-BA79-55520D4032E5}" type="parTrans" cxnId="{44EEF014-4EA4-7245-A43A-31D743727F11}">
      <dgm:prSet/>
      <dgm:spPr/>
      <dgm:t>
        <a:bodyPr/>
        <a:lstStyle/>
        <a:p>
          <a:endParaRPr lang="es-ES_tradnl"/>
        </a:p>
      </dgm:t>
    </dgm:pt>
    <dgm:pt modelId="{7461D27C-482A-F843-AA9E-C05F18DF5D0D}" type="sibTrans" cxnId="{44EEF014-4EA4-7245-A43A-31D743727F11}">
      <dgm:prSet/>
      <dgm:spPr/>
      <dgm:t>
        <a:bodyPr/>
        <a:lstStyle/>
        <a:p>
          <a:endParaRPr lang="es-ES_tradnl"/>
        </a:p>
      </dgm:t>
    </dgm:pt>
    <dgm:pt modelId="{05193C7C-5834-4843-8816-E3C62E1562F4}" type="pres">
      <dgm:prSet presAssocID="{4A07B003-BFC3-1940-B80B-7EA069399FA9}" presName="compositeShape" presStyleCnt="0">
        <dgm:presLayoutVars>
          <dgm:chMax val="7"/>
          <dgm:dir/>
          <dgm:resizeHandles val="exact"/>
        </dgm:presLayoutVars>
      </dgm:prSet>
      <dgm:spPr/>
    </dgm:pt>
    <dgm:pt modelId="{A757101F-3FFB-6D4F-8AE7-E2846BE0F3D8}" type="pres">
      <dgm:prSet presAssocID="{4A07B003-BFC3-1940-B80B-7EA069399FA9}" presName="wedge1" presStyleLbl="node1" presStyleIdx="0" presStyleCnt="5" custLinFactNeighborY="288"/>
      <dgm:spPr/>
      <dgm:t>
        <a:bodyPr/>
        <a:lstStyle/>
        <a:p>
          <a:endParaRPr lang="es-ES_tradnl"/>
        </a:p>
      </dgm:t>
    </dgm:pt>
    <dgm:pt modelId="{BE4B2605-E84D-6D46-A6C2-50F859FB4A69}" type="pres">
      <dgm:prSet presAssocID="{4A07B003-BFC3-1940-B80B-7EA069399FA9}" presName="dummy1a" presStyleCnt="0"/>
      <dgm:spPr/>
    </dgm:pt>
    <dgm:pt modelId="{BB93B963-A511-8940-9DDC-2E2896EB7EC0}" type="pres">
      <dgm:prSet presAssocID="{4A07B003-BFC3-1940-B80B-7EA069399FA9}" presName="dummy1b" presStyleCnt="0"/>
      <dgm:spPr/>
    </dgm:pt>
    <dgm:pt modelId="{8D2351AF-5016-F545-8B53-01254E729572}" type="pres">
      <dgm:prSet presAssocID="{4A07B003-BFC3-1940-B80B-7EA069399FA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3DB7A02-5BA6-8644-9797-10C839350A96}" type="pres">
      <dgm:prSet presAssocID="{4A07B003-BFC3-1940-B80B-7EA069399FA9}" presName="wedge2" presStyleLbl="node1" presStyleIdx="1" presStyleCnt="5" custLinFactNeighborX="145" custLinFactNeighborY="515"/>
      <dgm:spPr/>
      <dgm:t>
        <a:bodyPr/>
        <a:lstStyle/>
        <a:p>
          <a:endParaRPr lang="es-ES_tradnl"/>
        </a:p>
      </dgm:t>
    </dgm:pt>
    <dgm:pt modelId="{9EF42577-33B1-6345-AEBB-6FEE14B7F2CE}" type="pres">
      <dgm:prSet presAssocID="{4A07B003-BFC3-1940-B80B-7EA069399FA9}" presName="dummy2a" presStyleCnt="0"/>
      <dgm:spPr/>
    </dgm:pt>
    <dgm:pt modelId="{30101D40-B2C2-1C4D-94F3-871E42644896}" type="pres">
      <dgm:prSet presAssocID="{4A07B003-BFC3-1940-B80B-7EA069399FA9}" presName="dummy2b" presStyleCnt="0"/>
      <dgm:spPr/>
    </dgm:pt>
    <dgm:pt modelId="{C6ECCA88-7796-9249-82CD-EA921EB90A4D}" type="pres">
      <dgm:prSet presAssocID="{4A07B003-BFC3-1940-B80B-7EA069399FA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330BE5A-CEC2-1248-8431-F5AC3BA3228F}" type="pres">
      <dgm:prSet presAssocID="{4A07B003-BFC3-1940-B80B-7EA069399FA9}" presName="wedge3" presStyleLbl="node1" presStyleIdx="2" presStyleCnt="5" custLinFactNeighborY="10"/>
      <dgm:spPr/>
      <dgm:t>
        <a:bodyPr/>
        <a:lstStyle/>
        <a:p>
          <a:endParaRPr lang="es-ES_tradnl"/>
        </a:p>
      </dgm:t>
    </dgm:pt>
    <dgm:pt modelId="{A853219C-EB48-CC4D-9E9F-74B866CEC52B}" type="pres">
      <dgm:prSet presAssocID="{4A07B003-BFC3-1940-B80B-7EA069399FA9}" presName="dummy3a" presStyleCnt="0"/>
      <dgm:spPr/>
    </dgm:pt>
    <dgm:pt modelId="{32187A88-46C5-C14F-A892-5B4110FD519E}" type="pres">
      <dgm:prSet presAssocID="{4A07B003-BFC3-1940-B80B-7EA069399FA9}" presName="dummy3b" presStyleCnt="0"/>
      <dgm:spPr/>
    </dgm:pt>
    <dgm:pt modelId="{00104143-1818-584F-A38B-745B5B985549}" type="pres">
      <dgm:prSet presAssocID="{4A07B003-BFC3-1940-B80B-7EA069399FA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EA1CEE0-9B3A-9A4C-8178-E9936BD901D6}" type="pres">
      <dgm:prSet presAssocID="{4A07B003-BFC3-1940-B80B-7EA069399FA9}" presName="wedge4" presStyleLbl="node1" presStyleIdx="3" presStyleCnt="5" custLinFactNeighborX="574" custLinFactNeighborY="-576"/>
      <dgm:spPr/>
      <dgm:t>
        <a:bodyPr/>
        <a:lstStyle/>
        <a:p>
          <a:endParaRPr lang="es-ES_tradnl"/>
        </a:p>
      </dgm:t>
    </dgm:pt>
    <dgm:pt modelId="{3D7FDD63-7855-F945-B31E-4958E2E908B9}" type="pres">
      <dgm:prSet presAssocID="{4A07B003-BFC3-1940-B80B-7EA069399FA9}" presName="dummy4a" presStyleCnt="0"/>
      <dgm:spPr/>
    </dgm:pt>
    <dgm:pt modelId="{6D2968C4-FFBB-BB48-A444-5CFEA6127D20}" type="pres">
      <dgm:prSet presAssocID="{4A07B003-BFC3-1940-B80B-7EA069399FA9}" presName="dummy4b" presStyleCnt="0"/>
      <dgm:spPr/>
    </dgm:pt>
    <dgm:pt modelId="{12F3EF22-6BF2-DD4C-AA1A-A0FA37CDD91A}" type="pres">
      <dgm:prSet presAssocID="{4A07B003-BFC3-1940-B80B-7EA069399FA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311B92D-3777-DE4E-8884-0BADE54E13E1}" type="pres">
      <dgm:prSet presAssocID="{4A07B003-BFC3-1940-B80B-7EA069399FA9}" presName="wedge5" presStyleLbl="node1" presStyleIdx="4" presStyleCnt="5" custLinFactNeighborX="-4320" custLinFactNeighborY="-8925"/>
      <dgm:spPr/>
      <dgm:t>
        <a:bodyPr/>
        <a:lstStyle/>
        <a:p>
          <a:endParaRPr lang="es-ES_tradnl"/>
        </a:p>
      </dgm:t>
    </dgm:pt>
    <dgm:pt modelId="{A25379DF-088D-D549-B3A7-16931AE029F6}" type="pres">
      <dgm:prSet presAssocID="{4A07B003-BFC3-1940-B80B-7EA069399FA9}" presName="dummy5a" presStyleCnt="0"/>
      <dgm:spPr/>
    </dgm:pt>
    <dgm:pt modelId="{68A87C93-FC52-DD47-A1C7-CF1602944D77}" type="pres">
      <dgm:prSet presAssocID="{4A07B003-BFC3-1940-B80B-7EA069399FA9}" presName="dummy5b" presStyleCnt="0"/>
      <dgm:spPr/>
    </dgm:pt>
    <dgm:pt modelId="{A90BCECE-43D7-784F-8458-B9AE97482FAE}" type="pres">
      <dgm:prSet presAssocID="{4A07B003-BFC3-1940-B80B-7EA069399FA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C5837F7-71B7-7444-88FF-0859303C6DD7}" type="pres">
      <dgm:prSet presAssocID="{1614A80F-6452-6642-92D8-BA0037920639}" presName="arrowWedge1" presStyleLbl="fgSibTrans2D1" presStyleIdx="0" presStyleCnt="5"/>
      <dgm:spPr/>
    </dgm:pt>
    <dgm:pt modelId="{89D39EB4-80CD-2540-A4C5-D9AE4A662AD3}" type="pres">
      <dgm:prSet presAssocID="{4551215E-0539-AB4B-8E74-C332A48E273D}" presName="arrowWedge2" presStyleLbl="fgSibTrans2D1" presStyleIdx="1" presStyleCnt="5"/>
      <dgm:spPr/>
    </dgm:pt>
    <dgm:pt modelId="{C8CE04DF-8031-2144-AEC0-CE0904CE002F}" type="pres">
      <dgm:prSet presAssocID="{185E09F3-8A07-2441-91E8-4040E103C0B0}" presName="arrowWedge3" presStyleLbl="fgSibTrans2D1" presStyleIdx="2" presStyleCnt="5"/>
      <dgm:spPr/>
    </dgm:pt>
    <dgm:pt modelId="{92FB1D8B-CCA0-A641-AE2B-E5413B1270C0}" type="pres">
      <dgm:prSet presAssocID="{B0DE30DC-9258-344F-A9FB-97C13E6747A4}" presName="arrowWedge4" presStyleLbl="fgSibTrans2D1" presStyleIdx="3" presStyleCnt="5"/>
      <dgm:spPr/>
    </dgm:pt>
    <dgm:pt modelId="{7CA3A235-DFA6-FF4C-B5D2-4BF7F77768CB}" type="pres">
      <dgm:prSet presAssocID="{7461D27C-482A-F843-AA9E-C05F18DF5D0D}" presName="arrowWedge5" presStyleLbl="fgSibTrans2D1" presStyleIdx="4" presStyleCnt="5" custLinFactNeighborY="-512"/>
      <dgm:spPr/>
    </dgm:pt>
  </dgm:ptLst>
  <dgm:cxnLst>
    <dgm:cxn modelId="{9B3360F1-AA51-1C4E-BC7B-42D72F250353}" type="presOf" srcId="{4F35DBB9-ACA5-3847-BEDC-91BD4AED49DF}" destId="{00104143-1818-584F-A38B-745B5B985549}" srcOrd="1" destOrd="0" presId="urn:microsoft.com/office/officeart/2005/8/layout/cycle8"/>
    <dgm:cxn modelId="{D0965A56-C040-E747-804F-232CA79A8DD9}" srcId="{4A07B003-BFC3-1940-B80B-7EA069399FA9}" destId="{96F2140F-417A-1445-B5E6-7613FC06C0DD}" srcOrd="1" destOrd="0" parTransId="{95B29791-27AC-8B4C-B828-C0DBCCE0BC3A}" sibTransId="{4551215E-0539-AB4B-8E74-C332A48E273D}"/>
    <dgm:cxn modelId="{FF57ADC1-62A1-DC4C-9EAF-5F2B8EE9D73E}" type="presOf" srcId="{18285A47-6C4B-0543-B2E3-AFB772A599C1}" destId="{A757101F-3FFB-6D4F-8AE7-E2846BE0F3D8}" srcOrd="0" destOrd="0" presId="urn:microsoft.com/office/officeart/2005/8/layout/cycle8"/>
    <dgm:cxn modelId="{12BDE975-71A1-024E-9161-FBDEB4915394}" type="presOf" srcId="{18285A47-6C4B-0543-B2E3-AFB772A599C1}" destId="{8D2351AF-5016-F545-8B53-01254E729572}" srcOrd="1" destOrd="0" presId="urn:microsoft.com/office/officeart/2005/8/layout/cycle8"/>
    <dgm:cxn modelId="{574D71E9-D566-C147-92E8-568F86FE3A1D}" type="presOf" srcId="{96F2140F-417A-1445-B5E6-7613FC06C0DD}" destId="{E3DB7A02-5BA6-8644-9797-10C839350A96}" srcOrd="0" destOrd="0" presId="urn:microsoft.com/office/officeart/2005/8/layout/cycle8"/>
    <dgm:cxn modelId="{D70BCEF6-7C52-E24D-86E6-E4C679868CB4}" type="presOf" srcId="{4E5D2B9B-CE30-8D44-82A9-285CC9F6806A}" destId="{A90BCECE-43D7-784F-8458-B9AE97482FAE}" srcOrd="1" destOrd="0" presId="urn:microsoft.com/office/officeart/2005/8/layout/cycle8"/>
    <dgm:cxn modelId="{3C2E7111-1649-9946-840E-5D0A38E90047}" type="presOf" srcId="{5F7A9D28-735E-554C-8820-5E63DD6DA9A8}" destId="{6EA1CEE0-9B3A-9A4C-8178-E9936BD901D6}" srcOrd="0" destOrd="0" presId="urn:microsoft.com/office/officeart/2005/8/layout/cycle8"/>
    <dgm:cxn modelId="{301362D7-771A-4E40-8F3B-D7D5C2B5C573}" type="presOf" srcId="{5F7A9D28-735E-554C-8820-5E63DD6DA9A8}" destId="{12F3EF22-6BF2-DD4C-AA1A-A0FA37CDD91A}" srcOrd="1" destOrd="0" presId="urn:microsoft.com/office/officeart/2005/8/layout/cycle8"/>
    <dgm:cxn modelId="{988F42E5-A6B8-5048-BFE1-44903CE335A6}" type="presOf" srcId="{96F2140F-417A-1445-B5E6-7613FC06C0DD}" destId="{C6ECCA88-7796-9249-82CD-EA921EB90A4D}" srcOrd="1" destOrd="0" presId="urn:microsoft.com/office/officeart/2005/8/layout/cycle8"/>
    <dgm:cxn modelId="{A11327E4-097F-EC44-8B8D-C7C24122D0BA}" type="presOf" srcId="{4F35DBB9-ACA5-3847-BEDC-91BD4AED49DF}" destId="{6330BE5A-CEC2-1248-8431-F5AC3BA3228F}" srcOrd="0" destOrd="0" presId="urn:microsoft.com/office/officeart/2005/8/layout/cycle8"/>
    <dgm:cxn modelId="{199390D7-A1A5-794D-BB5A-5E8397B82A95}" srcId="{4A07B003-BFC3-1940-B80B-7EA069399FA9}" destId="{4F35DBB9-ACA5-3847-BEDC-91BD4AED49DF}" srcOrd="2" destOrd="0" parTransId="{20DF3A10-2E66-D141-9E5D-87A400C88C78}" sibTransId="{185E09F3-8A07-2441-91E8-4040E103C0B0}"/>
    <dgm:cxn modelId="{3398281D-02A5-4845-B4BD-7B7B5CE28302}" type="presOf" srcId="{4E5D2B9B-CE30-8D44-82A9-285CC9F6806A}" destId="{E311B92D-3777-DE4E-8884-0BADE54E13E1}" srcOrd="0" destOrd="0" presId="urn:microsoft.com/office/officeart/2005/8/layout/cycle8"/>
    <dgm:cxn modelId="{2CE76836-5993-634B-B035-B1270A6C0868}" srcId="{4A07B003-BFC3-1940-B80B-7EA069399FA9}" destId="{5F7A9D28-735E-554C-8820-5E63DD6DA9A8}" srcOrd="3" destOrd="0" parTransId="{DE7EA4C9-6B5B-D143-B99E-3948AE9E2FBC}" sibTransId="{B0DE30DC-9258-344F-A9FB-97C13E6747A4}"/>
    <dgm:cxn modelId="{7E5AD5F6-C8A7-7845-9471-A876A13901CA}" type="presOf" srcId="{4A07B003-BFC3-1940-B80B-7EA069399FA9}" destId="{05193C7C-5834-4843-8816-E3C62E1562F4}" srcOrd="0" destOrd="0" presId="urn:microsoft.com/office/officeart/2005/8/layout/cycle8"/>
    <dgm:cxn modelId="{44EEF014-4EA4-7245-A43A-31D743727F11}" srcId="{4A07B003-BFC3-1940-B80B-7EA069399FA9}" destId="{4E5D2B9B-CE30-8D44-82A9-285CC9F6806A}" srcOrd="4" destOrd="0" parTransId="{0F98A3F2-5643-5248-BA79-55520D4032E5}" sibTransId="{7461D27C-482A-F843-AA9E-C05F18DF5D0D}"/>
    <dgm:cxn modelId="{DAB44FEA-BB2A-2142-B5BF-A8B6D603A751}" srcId="{4A07B003-BFC3-1940-B80B-7EA069399FA9}" destId="{18285A47-6C4B-0543-B2E3-AFB772A599C1}" srcOrd="0" destOrd="0" parTransId="{3169E8CF-A2E6-8D49-8E78-DBBF7ACD056B}" sibTransId="{1614A80F-6452-6642-92D8-BA0037920639}"/>
    <dgm:cxn modelId="{3D14B247-0DC9-A74D-B2B4-5ED9C344C805}" type="presParOf" srcId="{05193C7C-5834-4843-8816-E3C62E1562F4}" destId="{A757101F-3FFB-6D4F-8AE7-E2846BE0F3D8}" srcOrd="0" destOrd="0" presId="urn:microsoft.com/office/officeart/2005/8/layout/cycle8"/>
    <dgm:cxn modelId="{DA98BA9A-3AAD-F14A-AA55-D1B30A86953B}" type="presParOf" srcId="{05193C7C-5834-4843-8816-E3C62E1562F4}" destId="{BE4B2605-E84D-6D46-A6C2-50F859FB4A69}" srcOrd="1" destOrd="0" presId="urn:microsoft.com/office/officeart/2005/8/layout/cycle8"/>
    <dgm:cxn modelId="{32C4D453-48E7-774A-8CE1-403B90BBB525}" type="presParOf" srcId="{05193C7C-5834-4843-8816-E3C62E1562F4}" destId="{BB93B963-A511-8940-9DDC-2E2896EB7EC0}" srcOrd="2" destOrd="0" presId="urn:microsoft.com/office/officeart/2005/8/layout/cycle8"/>
    <dgm:cxn modelId="{ED195F0C-7F60-E146-B72B-F2839D45ADF9}" type="presParOf" srcId="{05193C7C-5834-4843-8816-E3C62E1562F4}" destId="{8D2351AF-5016-F545-8B53-01254E729572}" srcOrd="3" destOrd="0" presId="urn:microsoft.com/office/officeart/2005/8/layout/cycle8"/>
    <dgm:cxn modelId="{9CF6C053-C97E-8542-9699-DEB77C839B07}" type="presParOf" srcId="{05193C7C-5834-4843-8816-E3C62E1562F4}" destId="{E3DB7A02-5BA6-8644-9797-10C839350A96}" srcOrd="4" destOrd="0" presId="urn:microsoft.com/office/officeart/2005/8/layout/cycle8"/>
    <dgm:cxn modelId="{89A092FD-20C7-2B4E-A083-BD133D1E904D}" type="presParOf" srcId="{05193C7C-5834-4843-8816-E3C62E1562F4}" destId="{9EF42577-33B1-6345-AEBB-6FEE14B7F2CE}" srcOrd="5" destOrd="0" presId="urn:microsoft.com/office/officeart/2005/8/layout/cycle8"/>
    <dgm:cxn modelId="{463669B7-2311-F740-A030-D34C75F80CCB}" type="presParOf" srcId="{05193C7C-5834-4843-8816-E3C62E1562F4}" destId="{30101D40-B2C2-1C4D-94F3-871E42644896}" srcOrd="6" destOrd="0" presId="urn:microsoft.com/office/officeart/2005/8/layout/cycle8"/>
    <dgm:cxn modelId="{394EEEDA-C204-CF4D-B62F-AB277AA88CEB}" type="presParOf" srcId="{05193C7C-5834-4843-8816-E3C62E1562F4}" destId="{C6ECCA88-7796-9249-82CD-EA921EB90A4D}" srcOrd="7" destOrd="0" presId="urn:microsoft.com/office/officeart/2005/8/layout/cycle8"/>
    <dgm:cxn modelId="{381ABF45-002A-7443-8A06-3F09636BF3F1}" type="presParOf" srcId="{05193C7C-5834-4843-8816-E3C62E1562F4}" destId="{6330BE5A-CEC2-1248-8431-F5AC3BA3228F}" srcOrd="8" destOrd="0" presId="urn:microsoft.com/office/officeart/2005/8/layout/cycle8"/>
    <dgm:cxn modelId="{51192B22-0747-C04C-AFF6-85AA90146130}" type="presParOf" srcId="{05193C7C-5834-4843-8816-E3C62E1562F4}" destId="{A853219C-EB48-CC4D-9E9F-74B866CEC52B}" srcOrd="9" destOrd="0" presId="urn:microsoft.com/office/officeart/2005/8/layout/cycle8"/>
    <dgm:cxn modelId="{EE3E32E5-FB37-B045-B628-E8F33929DE69}" type="presParOf" srcId="{05193C7C-5834-4843-8816-E3C62E1562F4}" destId="{32187A88-46C5-C14F-A892-5B4110FD519E}" srcOrd="10" destOrd="0" presId="urn:microsoft.com/office/officeart/2005/8/layout/cycle8"/>
    <dgm:cxn modelId="{34248F91-7560-8040-8878-F585FE36CBAF}" type="presParOf" srcId="{05193C7C-5834-4843-8816-E3C62E1562F4}" destId="{00104143-1818-584F-A38B-745B5B985549}" srcOrd="11" destOrd="0" presId="urn:microsoft.com/office/officeart/2005/8/layout/cycle8"/>
    <dgm:cxn modelId="{3C32835E-DF95-3846-B3A0-070A1A9634A0}" type="presParOf" srcId="{05193C7C-5834-4843-8816-E3C62E1562F4}" destId="{6EA1CEE0-9B3A-9A4C-8178-E9936BD901D6}" srcOrd="12" destOrd="0" presId="urn:microsoft.com/office/officeart/2005/8/layout/cycle8"/>
    <dgm:cxn modelId="{9882F34B-BA29-A24F-92DD-F384103666FF}" type="presParOf" srcId="{05193C7C-5834-4843-8816-E3C62E1562F4}" destId="{3D7FDD63-7855-F945-B31E-4958E2E908B9}" srcOrd="13" destOrd="0" presId="urn:microsoft.com/office/officeart/2005/8/layout/cycle8"/>
    <dgm:cxn modelId="{9F179E66-5FBA-7243-963A-6574A8360DCA}" type="presParOf" srcId="{05193C7C-5834-4843-8816-E3C62E1562F4}" destId="{6D2968C4-FFBB-BB48-A444-5CFEA6127D20}" srcOrd="14" destOrd="0" presId="urn:microsoft.com/office/officeart/2005/8/layout/cycle8"/>
    <dgm:cxn modelId="{99E082A3-8EC7-8945-94D9-AE5AFBDEAE44}" type="presParOf" srcId="{05193C7C-5834-4843-8816-E3C62E1562F4}" destId="{12F3EF22-6BF2-DD4C-AA1A-A0FA37CDD91A}" srcOrd="15" destOrd="0" presId="urn:microsoft.com/office/officeart/2005/8/layout/cycle8"/>
    <dgm:cxn modelId="{345E1F01-C12D-B941-8108-61F1E5EC9216}" type="presParOf" srcId="{05193C7C-5834-4843-8816-E3C62E1562F4}" destId="{E311B92D-3777-DE4E-8884-0BADE54E13E1}" srcOrd="16" destOrd="0" presId="urn:microsoft.com/office/officeart/2005/8/layout/cycle8"/>
    <dgm:cxn modelId="{EAC7C735-1921-F74B-8293-68675012BD3C}" type="presParOf" srcId="{05193C7C-5834-4843-8816-E3C62E1562F4}" destId="{A25379DF-088D-D549-B3A7-16931AE029F6}" srcOrd="17" destOrd="0" presId="urn:microsoft.com/office/officeart/2005/8/layout/cycle8"/>
    <dgm:cxn modelId="{04C1A63E-CAD2-7A4B-A8D2-AF9368E431F1}" type="presParOf" srcId="{05193C7C-5834-4843-8816-E3C62E1562F4}" destId="{68A87C93-FC52-DD47-A1C7-CF1602944D77}" srcOrd="18" destOrd="0" presId="urn:microsoft.com/office/officeart/2005/8/layout/cycle8"/>
    <dgm:cxn modelId="{36009648-1AE8-1745-917F-8F286B577161}" type="presParOf" srcId="{05193C7C-5834-4843-8816-E3C62E1562F4}" destId="{A90BCECE-43D7-784F-8458-B9AE97482FAE}" srcOrd="19" destOrd="0" presId="urn:microsoft.com/office/officeart/2005/8/layout/cycle8"/>
    <dgm:cxn modelId="{42756DA2-8CEF-944C-AF12-D3E1DBA16C72}" type="presParOf" srcId="{05193C7C-5834-4843-8816-E3C62E1562F4}" destId="{2C5837F7-71B7-7444-88FF-0859303C6DD7}" srcOrd="20" destOrd="0" presId="urn:microsoft.com/office/officeart/2005/8/layout/cycle8"/>
    <dgm:cxn modelId="{90E361CE-50C9-F548-8885-FADF18363330}" type="presParOf" srcId="{05193C7C-5834-4843-8816-E3C62E1562F4}" destId="{89D39EB4-80CD-2540-A4C5-D9AE4A662AD3}" srcOrd="21" destOrd="0" presId="urn:microsoft.com/office/officeart/2005/8/layout/cycle8"/>
    <dgm:cxn modelId="{7E2B7172-D672-C840-B855-3021AEA0EC27}" type="presParOf" srcId="{05193C7C-5834-4843-8816-E3C62E1562F4}" destId="{C8CE04DF-8031-2144-AEC0-CE0904CE002F}" srcOrd="22" destOrd="0" presId="urn:microsoft.com/office/officeart/2005/8/layout/cycle8"/>
    <dgm:cxn modelId="{7C85DFEB-7E37-364E-B19A-78775613BBC0}" type="presParOf" srcId="{05193C7C-5834-4843-8816-E3C62E1562F4}" destId="{92FB1D8B-CCA0-A641-AE2B-E5413B1270C0}" srcOrd="23" destOrd="0" presId="urn:microsoft.com/office/officeart/2005/8/layout/cycle8"/>
    <dgm:cxn modelId="{06BF0B86-474A-5C4C-A9DD-03431F89951F}" type="presParOf" srcId="{05193C7C-5834-4843-8816-E3C62E1562F4}" destId="{7CA3A235-DFA6-FF4C-B5D2-4BF7F77768C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7101F-3FFB-6D4F-8AE7-E2846BE0F3D8}">
      <dsp:nvSpPr>
        <dsp:cNvPr id="0" name=""/>
        <dsp:cNvSpPr/>
      </dsp:nvSpPr>
      <dsp:spPr>
        <a:xfrm>
          <a:off x="896651" y="220855"/>
          <a:ext cx="2997075" cy="2997075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DIAGNOSTICO</a:t>
          </a:r>
        </a:p>
      </dsp:txBody>
      <dsp:txXfrm>
        <a:off x="2460125" y="724650"/>
        <a:ext cx="963345" cy="642230"/>
      </dsp:txXfrm>
    </dsp:sp>
    <dsp:sp modelId="{E3DB7A02-5BA6-8644-9797-10C839350A96}">
      <dsp:nvSpPr>
        <dsp:cNvPr id="0" name=""/>
        <dsp:cNvSpPr/>
      </dsp:nvSpPr>
      <dsp:spPr>
        <a:xfrm>
          <a:off x="1288703" y="395785"/>
          <a:ext cx="2997075" cy="2997075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PLANIFICACION</a:t>
          </a:r>
        </a:p>
      </dsp:txBody>
      <dsp:txXfrm>
        <a:off x="3218962" y="1765163"/>
        <a:ext cx="891986" cy="713589"/>
      </dsp:txXfrm>
    </dsp:sp>
    <dsp:sp modelId="{6330BE5A-CEC2-1248-8431-F5AC3BA3228F}">
      <dsp:nvSpPr>
        <dsp:cNvPr id="0" name=""/>
        <dsp:cNvSpPr/>
      </dsp:nvSpPr>
      <dsp:spPr>
        <a:xfrm>
          <a:off x="854549" y="350015"/>
          <a:ext cx="2997075" cy="2997075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IMPLEMENTACION</a:t>
          </a:r>
        </a:p>
      </dsp:txBody>
      <dsp:txXfrm>
        <a:off x="1924933" y="2455104"/>
        <a:ext cx="856307" cy="784948"/>
      </dsp:txXfrm>
    </dsp:sp>
    <dsp:sp modelId="{6EA1CEE0-9B3A-9A4C-8178-E9936BD901D6}">
      <dsp:nvSpPr>
        <dsp:cNvPr id="0" name=""/>
        <dsp:cNvSpPr/>
      </dsp:nvSpPr>
      <dsp:spPr>
        <a:xfrm>
          <a:off x="786758" y="300777"/>
          <a:ext cx="2997075" cy="2997075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EVALUACIÓN DE DESEMPEÑO</a:t>
          </a:r>
        </a:p>
      </dsp:txBody>
      <dsp:txXfrm>
        <a:off x="961588" y="1670155"/>
        <a:ext cx="891986" cy="713589"/>
      </dsp:txXfrm>
    </dsp:sp>
    <dsp:sp modelId="{E311B92D-3777-DE4E-8884-0BADE54E13E1}">
      <dsp:nvSpPr>
        <dsp:cNvPr id="0" name=""/>
        <dsp:cNvSpPr/>
      </dsp:nvSpPr>
      <dsp:spPr>
        <a:xfrm>
          <a:off x="812447" y="220855"/>
          <a:ext cx="2997075" cy="2997075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MEJORA CONTINUA</a:t>
          </a:r>
        </a:p>
      </dsp:txBody>
      <dsp:txXfrm>
        <a:off x="1282703" y="724650"/>
        <a:ext cx="963345" cy="642230"/>
      </dsp:txXfrm>
    </dsp:sp>
    <dsp:sp modelId="{2C5837F7-71B7-7444-88FF-0859303C6DD7}">
      <dsp:nvSpPr>
        <dsp:cNvPr id="0" name=""/>
        <dsp:cNvSpPr/>
      </dsp:nvSpPr>
      <dsp:spPr>
        <a:xfrm>
          <a:off x="710977" y="35322"/>
          <a:ext cx="3368141" cy="336814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D39EB4-80CD-2540-A4C5-D9AE4A662AD3}">
      <dsp:nvSpPr>
        <dsp:cNvPr id="0" name=""/>
        <dsp:cNvSpPr/>
      </dsp:nvSpPr>
      <dsp:spPr>
        <a:xfrm>
          <a:off x="1103377" y="210225"/>
          <a:ext cx="3368141" cy="336814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CE04DF-8031-2144-AEC0-CE0904CE002F}">
      <dsp:nvSpPr>
        <dsp:cNvPr id="0" name=""/>
        <dsp:cNvSpPr/>
      </dsp:nvSpPr>
      <dsp:spPr>
        <a:xfrm>
          <a:off x="669016" y="164606"/>
          <a:ext cx="3368141" cy="336814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FB1D8B-CCA0-A641-AE2B-E5413B1270C0}">
      <dsp:nvSpPr>
        <dsp:cNvPr id="0" name=""/>
        <dsp:cNvSpPr/>
      </dsp:nvSpPr>
      <dsp:spPr>
        <a:xfrm>
          <a:off x="601018" y="115218"/>
          <a:ext cx="3368141" cy="336814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A3A235-DFA6-FF4C-B5D2-4BF7F77768CB}">
      <dsp:nvSpPr>
        <dsp:cNvPr id="0" name=""/>
        <dsp:cNvSpPr/>
      </dsp:nvSpPr>
      <dsp:spPr>
        <a:xfrm>
          <a:off x="627055" y="35322"/>
          <a:ext cx="3368141" cy="336814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7101F-3FFB-6D4F-8AE7-E2846BE0F3D8}">
      <dsp:nvSpPr>
        <dsp:cNvPr id="0" name=""/>
        <dsp:cNvSpPr/>
      </dsp:nvSpPr>
      <dsp:spPr>
        <a:xfrm>
          <a:off x="1036143" y="221356"/>
          <a:ext cx="3003864" cy="3003864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DIAGNOSTICO</a:t>
          </a:r>
        </a:p>
      </dsp:txBody>
      <dsp:txXfrm>
        <a:off x="2603159" y="726291"/>
        <a:ext cx="965527" cy="643685"/>
      </dsp:txXfrm>
    </dsp:sp>
    <dsp:sp modelId="{E3DB7A02-5BA6-8644-9797-10C839350A96}">
      <dsp:nvSpPr>
        <dsp:cNvPr id="0" name=""/>
        <dsp:cNvSpPr/>
      </dsp:nvSpPr>
      <dsp:spPr>
        <a:xfrm>
          <a:off x="1074897" y="316929"/>
          <a:ext cx="3003864" cy="300386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PLANIFICACION</a:t>
          </a:r>
        </a:p>
      </dsp:txBody>
      <dsp:txXfrm>
        <a:off x="3009529" y="1689409"/>
        <a:ext cx="894007" cy="715205"/>
      </dsp:txXfrm>
    </dsp:sp>
    <dsp:sp modelId="{6330BE5A-CEC2-1248-8431-F5AC3BA3228F}">
      <dsp:nvSpPr>
        <dsp:cNvPr id="0" name=""/>
        <dsp:cNvSpPr/>
      </dsp:nvSpPr>
      <dsp:spPr>
        <a:xfrm>
          <a:off x="993946" y="618993"/>
          <a:ext cx="3003864" cy="300386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IMPLEMENTACION</a:t>
          </a:r>
        </a:p>
      </dsp:txBody>
      <dsp:txXfrm>
        <a:off x="2066755" y="2728850"/>
        <a:ext cx="858246" cy="786726"/>
      </dsp:txXfrm>
    </dsp:sp>
    <dsp:sp modelId="{6EA1CEE0-9B3A-9A4C-8178-E9936BD901D6}">
      <dsp:nvSpPr>
        <dsp:cNvPr id="0" name=""/>
        <dsp:cNvSpPr/>
      </dsp:nvSpPr>
      <dsp:spPr>
        <a:xfrm>
          <a:off x="926001" y="301459"/>
          <a:ext cx="3003864" cy="300386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EVALUACIÓN DE DESEMPEÑO</a:t>
          </a:r>
        </a:p>
      </dsp:txBody>
      <dsp:txXfrm>
        <a:off x="1101227" y="1673939"/>
        <a:ext cx="894007" cy="715205"/>
      </dsp:txXfrm>
    </dsp:sp>
    <dsp:sp modelId="{E311B92D-3777-DE4E-8884-0BADE54E13E1}">
      <dsp:nvSpPr>
        <dsp:cNvPr id="0" name=""/>
        <dsp:cNvSpPr/>
      </dsp:nvSpPr>
      <dsp:spPr>
        <a:xfrm>
          <a:off x="951749" y="221356"/>
          <a:ext cx="3003864" cy="300386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MEJORA CONTINUA</a:t>
          </a:r>
        </a:p>
      </dsp:txBody>
      <dsp:txXfrm>
        <a:off x="1423069" y="726291"/>
        <a:ext cx="965527" cy="643685"/>
      </dsp:txXfrm>
    </dsp:sp>
    <dsp:sp modelId="{2C5837F7-71B7-7444-88FF-0859303C6DD7}">
      <dsp:nvSpPr>
        <dsp:cNvPr id="0" name=""/>
        <dsp:cNvSpPr/>
      </dsp:nvSpPr>
      <dsp:spPr>
        <a:xfrm>
          <a:off x="850048" y="35402"/>
          <a:ext cx="3375771" cy="337577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D39EB4-80CD-2540-A4C5-D9AE4A662AD3}">
      <dsp:nvSpPr>
        <dsp:cNvPr id="0" name=""/>
        <dsp:cNvSpPr/>
      </dsp:nvSpPr>
      <dsp:spPr>
        <a:xfrm>
          <a:off x="889151" y="130949"/>
          <a:ext cx="3375771" cy="337577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CE04DF-8031-2144-AEC0-CE0904CE002F}">
      <dsp:nvSpPr>
        <dsp:cNvPr id="0" name=""/>
        <dsp:cNvSpPr/>
      </dsp:nvSpPr>
      <dsp:spPr>
        <a:xfrm>
          <a:off x="807992" y="433164"/>
          <a:ext cx="3375771" cy="337577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FB1D8B-CCA0-A641-AE2B-E5413B1270C0}">
      <dsp:nvSpPr>
        <dsp:cNvPr id="0" name=""/>
        <dsp:cNvSpPr/>
      </dsp:nvSpPr>
      <dsp:spPr>
        <a:xfrm>
          <a:off x="739840" y="115479"/>
          <a:ext cx="3375771" cy="337577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A3A235-DFA6-FF4C-B5D2-4BF7F77768CB}">
      <dsp:nvSpPr>
        <dsp:cNvPr id="0" name=""/>
        <dsp:cNvSpPr/>
      </dsp:nvSpPr>
      <dsp:spPr>
        <a:xfrm>
          <a:off x="765937" y="35402"/>
          <a:ext cx="3375771" cy="337577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7101F-3FFB-6D4F-8AE7-E2846BE0F3D8}">
      <dsp:nvSpPr>
        <dsp:cNvPr id="0" name=""/>
        <dsp:cNvSpPr/>
      </dsp:nvSpPr>
      <dsp:spPr>
        <a:xfrm>
          <a:off x="1005925" y="236284"/>
          <a:ext cx="3206440" cy="3206440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DIAGNOSTICO</a:t>
          </a:r>
        </a:p>
      </dsp:txBody>
      <dsp:txXfrm>
        <a:off x="2678618" y="775271"/>
        <a:ext cx="1030641" cy="687094"/>
      </dsp:txXfrm>
    </dsp:sp>
    <dsp:sp modelId="{E3DB7A02-5BA6-8644-9797-10C839350A96}">
      <dsp:nvSpPr>
        <dsp:cNvPr id="0" name=""/>
        <dsp:cNvSpPr/>
      </dsp:nvSpPr>
      <dsp:spPr>
        <a:xfrm>
          <a:off x="1047293" y="338302"/>
          <a:ext cx="3206440" cy="3206440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PLANIFICACION</a:t>
          </a:r>
        </a:p>
      </dsp:txBody>
      <dsp:txXfrm>
        <a:off x="3112393" y="1803340"/>
        <a:ext cx="954297" cy="763438"/>
      </dsp:txXfrm>
    </dsp:sp>
    <dsp:sp modelId="{6330BE5A-CEC2-1248-8431-F5AC3BA3228F}">
      <dsp:nvSpPr>
        <dsp:cNvPr id="0" name=""/>
        <dsp:cNvSpPr/>
      </dsp:nvSpPr>
      <dsp:spPr>
        <a:xfrm>
          <a:off x="960882" y="374787"/>
          <a:ext cx="3206440" cy="320644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IMPLEMENTACION</a:t>
          </a:r>
        </a:p>
      </dsp:txBody>
      <dsp:txXfrm>
        <a:off x="2106040" y="2626929"/>
        <a:ext cx="916125" cy="839782"/>
      </dsp:txXfrm>
    </dsp:sp>
    <dsp:sp modelId="{6EA1CEE0-9B3A-9A4C-8178-E9936BD901D6}">
      <dsp:nvSpPr>
        <dsp:cNvPr id="0" name=""/>
        <dsp:cNvSpPr/>
      </dsp:nvSpPr>
      <dsp:spPr>
        <a:xfrm>
          <a:off x="454973" y="404900"/>
          <a:ext cx="3206440" cy="320644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EVALUACIÓN DE DESEMPEÑO</a:t>
          </a:r>
        </a:p>
      </dsp:txBody>
      <dsp:txXfrm>
        <a:off x="642016" y="1869938"/>
        <a:ext cx="954297" cy="763438"/>
      </dsp:txXfrm>
    </dsp:sp>
    <dsp:sp modelId="{E311B92D-3777-DE4E-8884-0BADE54E13E1}">
      <dsp:nvSpPr>
        <dsp:cNvPr id="0" name=""/>
        <dsp:cNvSpPr/>
      </dsp:nvSpPr>
      <dsp:spPr>
        <a:xfrm>
          <a:off x="915839" y="236284"/>
          <a:ext cx="3206440" cy="320644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MEJORA CONTINUA</a:t>
          </a:r>
        </a:p>
      </dsp:txBody>
      <dsp:txXfrm>
        <a:off x="1418945" y="775271"/>
        <a:ext cx="1030641" cy="687094"/>
      </dsp:txXfrm>
    </dsp:sp>
    <dsp:sp modelId="{2C5837F7-71B7-7444-88FF-0859303C6DD7}">
      <dsp:nvSpPr>
        <dsp:cNvPr id="0" name=""/>
        <dsp:cNvSpPr/>
      </dsp:nvSpPr>
      <dsp:spPr>
        <a:xfrm>
          <a:off x="807280" y="37790"/>
          <a:ext cx="3603428" cy="360342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D39EB4-80CD-2540-A4C5-D9AE4A662AD3}">
      <dsp:nvSpPr>
        <dsp:cNvPr id="0" name=""/>
        <dsp:cNvSpPr/>
      </dsp:nvSpPr>
      <dsp:spPr>
        <a:xfrm>
          <a:off x="849020" y="139780"/>
          <a:ext cx="3603428" cy="360342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CE04DF-8031-2144-AEC0-CE0904CE002F}">
      <dsp:nvSpPr>
        <dsp:cNvPr id="0" name=""/>
        <dsp:cNvSpPr/>
      </dsp:nvSpPr>
      <dsp:spPr>
        <a:xfrm>
          <a:off x="762388" y="176425"/>
          <a:ext cx="3603428" cy="360342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FB1D8B-CCA0-A641-AE2B-E5413B1270C0}">
      <dsp:nvSpPr>
        <dsp:cNvPr id="0" name=""/>
        <dsp:cNvSpPr/>
      </dsp:nvSpPr>
      <dsp:spPr>
        <a:xfrm>
          <a:off x="237808" y="206378"/>
          <a:ext cx="3603428" cy="360342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A3A235-DFA6-FF4C-B5D2-4BF7F77768CB}">
      <dsp:nvSpPr>
        <dsp:cNvPr id="0" name=""/>
        <dsp:cNvSpPr/>
      </dsp:nvSpPr>
      <dsp:spPr>
        <a:xfrm>
          <a:off x="717496" y="37790"/>
          <a:ext cx="3603428" cy="360342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7101F-3FFB-6D4F-8AE7-E2846BE0F3D8}">
      <dsp:nvSpPr>
        <dsp:cNvPr id="0" name=""/>
        <dsp:cNvSpPr/>
      </dsp:nvSpPr>
      <dsp:spPr>
        <a:xfrm>
          <a:off x="1127330" y="239055"/>
          <a:ext cx="3122033" cy="3122033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DIAGNOSTICO</a:t>
          </a:r>
        </a:p>
      </dsp:txBody>
      <dsp:txXfrm>
        <a:off x="2755990" y="763854"/>
        <a:ext cx="1003510" cy="669007"/>
      </dsp:txXfrm>
    </dsp:sp>
    <dsp:sp modelId="{E3DB7A02-5BA6-8644-9797-10C839350A96}">
      <dsp:nvSpPr>
        <dsp:cNvPr id="0" name=""/>
        <dsp:cNvSpPr/>
      </dsp:nvSpPr>
      <dsp:spPr>
        <a:xfrm>
          <a:off x="1158617" y="329396"/>
          <a:ext cx="3122033" cy="3122033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PLANIFICACION</a:t>
          </a:r>
        </a:p>
      </dsp:txBody>
      <dsp:txXfrm>
        <a:off x="3169355" y="1755868"/>
        <a:ext cx="929176" cy="743341"/>
      </dsp:txXfrm>
    </dsp:sp>
    <dsp:sp modelId="{6330BE5A-CEC2-1248-8431-F5AC3BA3228F}">
      <dsp:nvSpPr>
        <dsp:cNvPr id="0" name=""/>
        <dsp:cNvSpPr/>
      </dsp:nvSpPr>
      <dsp:spPr>
        <a:xfrm>
          <a:off x="1083472" y="364921"/>
          <a:ext cx="3122033" cy="3122033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IMPLEMENTACION</a:t>
          </a:r>
        </a:p>
      </dsp:txBody>
      <dsp:txXfrm>
        <a:off x="2198484" y="2557777"/>
        <a:ext cx="892009" cy="817675"/>
      </dsp:txXfrm>
    </dsp:sp>
    <dsp:sp modelId="{6EA1CEE0-9B3A-9A4C-8178-E9936BD901D6}">
      <dsp:nvSpPr>
        <dsp:cNvPr id="0" name=""/>
        <dsp:cNvSpPr/>
      </dsp:nvSpPr>
      <dsp:spPr>
        <a:xfrm>
          <a:off x="1030776" y="295335"/>
          <a:ext cx="3122033" cy="3122033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EVALUACIÓN DE DESEMPEÑO</a:t>
          </a:r>
        </a:p>
      </dsp:txBody>
      <dsp:txXfrm>
        <a:off x="1212894" y="1721807"/>
        <a:ext cx="929176" cy="743341"/>
      </dsp:txXfrm>
    </dsp:sp>
    <dsp:sp modelId="{E311B92D-3777-DE4E-8884-0BADE54E13E1}">
      <dsp:nvSpPr>
        <dsp:cNvPr id="0" name=""/>
        <dsp:cNvSpPr/>
      </dsp:nvSpPr>
      <dsp:spPr>
        <a:xfrm>
          <a:off x="904744" y="-48577"/>
          <a:ext cx="3122033" cy="3122033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/>
            <a:t>MEJORA CONTINUA</a:t>
          </a:r>
        </a:p>
      </dsp:txBody>
      <dsp:txXfrm>
        <a:off x="1394605" y="476221"/>
        <a:ext cx="1003510" cy="669007"/>
      </dsp:txXfrm>
    </dsp:sp>
    <dsp:sp modelId="{2C5837F7-71B7-7444-88FF-0859303C6DD7}">
      <dsp:nvSpPr>
        <dsp:cNvPr id="0" name=""/>
        <dsp:cNvSpPr/>
      </dsp:nvSpPr>
      <dsp:spPr>
        <a:xfrm>
          <a:off x="933914" y="45786"/>
          <a:ext cx="3508570" cy="3508570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D39EB4-80CD-2540-A4C5-D9AE4A662AD3}">
      <dsp:nvSpPr>
        <dsp:cNvPr id="0" name=""/>
        <dsp:cNvSpPr/>
      </dsp:nvSpPr>
      <dsp:spPr>
        <a:xfrm>
          <a:off x="965564" y="136100"/>
          <a:ext cx="3508570" cy="3508570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CE04DF-8031-2144-AEC0-CE0904CE002F}">
      <dsp:nvSpPr>
        <dsp:cNvPr id="0" name=""/>
        <dsp:cNvSpPr/>
      </dsp:nvSpPr>
      <dsp:spPr>
        <a:xfrm>
          <a:off x="890204" y="171781"/>
          <a:ext cx="3508570" cy="3508570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FB1D8B-CCA0-A641-AE2B-E5413B1270C0}">
      <dsp:nvSpPr>
        <dsp:cNvPr id="0" name=""/>
        <dsp:cNvSpPr/>
      </dsp:nvSpPr>
      <dsp:spPr>
        <a:xfrm>
          <a:off x="837291" y="102039"/>
          <a:ext cx="3508570" cy="3508570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A3A235-DFA6-FF4C-B5D2-4BF7F77768CB}">
      <dsp:nvSpPr>
        <dsp:cNvPr id="0" name=""/>
        <dsp:cNvSpPr/>
      </dsp:nvSpPr>
      <dsp:spPr>
        <a:xfrm>
          <a:off x="711622" y="-259809"/>
          <a:ext cx="3508570" cy="3508570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F28EF-63C4-41E4-BBA1-35E030E8832B}" type="datetimeFigureOut">
              <a:rPr lang="es-CO" smtClean="0"/>
              <a:t>5/05/20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9A95-2BC7-4648-819F-BA49FCF88274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36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F8143-26B3-449F-B4BF-788CE0F6E3A1}" type="datetimeFigureOut">
              <a:rPr lang="es-CO" smtClean="0"/>
              <a:t>5/05/20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0A768-8E7F-4F3D-AB26-05DF6D7998AC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930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5/05/20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617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5/05/20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302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5/05/20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670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5/05/20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363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5/05/20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495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5/05/20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53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5/05/20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152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5/05/20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623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5/05/20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859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5/05/20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887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44753-6DC5-4CB0-9D5B-A466E885286C}" type="datetimeFigureOut">
              <a:rPr lang="es-CO" smtClean="0"/>
              <a:t>5/05/20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CE7A53-8444-4D75-BC52-8623B1C4267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458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1" y="38190"/>
            <a:ext cx="1133340" cy="68198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275831" y="0"/>
            <a:ext cx="1916169" cy="619761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7" y="6236247"/>
            <a:ext cx="3222236" cy="5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9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UIVkSD8uUroKpl-OxSF4oq9Ru8mQ9YM7" TargetMode="External"/><Relationship Id="rId4" Type="http://schemas.openxmlformats.org/officeDocument/2006/relationships/hyperlink" Target="https://www.mintic.gov.co/gestionti/615/articles-5482_G20_Transicion_IPv4_IPv6.pdf" TargetMode="External"/><Relationship Id="rId5" Type="http://schemas.openxmlformats.org/officeDocument/2006/relationships/hyperlink" Target="https://drive.google.com/file/d/1NdR7X9sJrW48LKGdZOrWIu3xq7C9P1BK/view?usp=shar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ntic.gov.co/gestionti/615/articles-5482_G14_Plan_comunicacion_sensibilizacion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t2aTQR5odd_Anl8FR5CSgXBSKEPf6skA/view" TargetMode="External"/><Relationship Id="rId4" Type="http://schemas.openxmlformats.org/officeDocument/2006/relationships/hyperlink" Target="https://www.mintic.gov.co/gestionti/615/articles-5482_G9_Indicadores_Gestion_Seguridad.pdf" TargetMode="External"/><Relationship Id="rId5" Type="http://schemas.openxmlformats.org/officeDocument/2006/relationships/hyperlink" Target="https://drive.google.com/open?id=1NG1eYSWdC8QVywA925VciPsx3izXYRK-" TargetMode="External"/><Relationship Id="rId6" Type="http://schemas.openxmlformats.org/officeDocument/2006/relationships/hyperlink" Target="https://drive.google.com/file/d/1NdR7X9sJrW48LKGdZOrWIu3xq7C9P1BK/view?usp=sharing" TargetMode="External"/><Relationship Id="rId7" Type="http://schemas.openxmlformats.org/officeDocument/2006/relationships/hyperlink" Target="https://www.mintic.gov.co/gestionti/615/articles-5482_G20_Transicion_IPv4_IPv6.pdf" TargetMode="External"/><Relationship Id="rId8" Type="http://schemas.openxmlformats.org/officeDocument/2006/relationships/hyperlink" Target="https://www.mintic.gov.co/gestionti/615/articles-5482_G19_Aseguramiento_protocolo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drive/folders/1Pz_cbCIcMqYAs7iXBw9_4t7it8OeS2KS?usp=shari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ntic.gov.co/gestionti/615/articles-5482_G16_evaluaciondesempeno.pdf" TargetMode="External"/><Relationship Id="rId3" Type="http://schemas.openxmlformats.org/officeDocument/2006/relationships/hyperlink" Target="https://www.mintic.gov.co/gestionti/615/articles-5482_G15_Auditoria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ntic.gov.co/gestionti/615/articles-5482_G17_Mejora_continua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WunNlp8BlgpmXnrf7W9VWjAryVTcXMuh" TargetMode="External"/><Relationship Id="rId4" Type="http://schemas.openxmlformats.org/officeDocument/2006/relationships/hyperlink" Target="https://www.mintic.gov.co/gestionti/615/articles-5482_Modelo_de_Seguridad_Privacidad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tic.gov.co/gestionti/615/articles-5482_Instrumento_Evaluacion_MSPI.xlsx" TargetMode="External"/><Relationship Id="rId4" Type="http://schemas.openxmlformats.org/officeDocument/2006/relationships/hyperlink" Target="https://drive.google.com/open?id=1ld1mRri-brl0d-0Uws1A-KMGhCvYBRSp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uindio.gov.co/medios/POLITICA_DE_SEGURIDAD_Y_PRIVACIDAD_DE_LA_INFORMACION.pdf" TargetMode="External"/><Relationship Id="rId4" Type="http://schemas.openxmlformats.org/officeDocument/2006/relationships/hyperlink" Target="https://www.mintic.gov.co/gestionti/615/articles-5482_G3_Procedimiento_de_Seguridad.pdf" TargetMode="External"/><Relationship Id="rId5" Type="http://schemas.openxmlformats.org/officeDocument/2006/relationships/hyperlink" Target="https://drive.google.com/open?id=1BFV5vFsZ9shi6Ia5SVOu3-231kfeSZvp" TargetMode="External"/><Relationship Id="rId6" Type="http://schemas.openxmlformats.org/officeDocument/2006/relationships/hyperlink" Target="https://www.mintic.gov.co/gestionti/615/articles-5482_G4_Roles_responsabilidades.pdf" TargetMode="External"/><Relationship Id="rId7" Type="http://schemas.openxmlformats.org/officeDocument/2006/relationships/hyperlink" Target="https://drive.google.com/open?id=10gtQSZS0-brmoMcN2oykrP-UJoTu5sa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ntic.gov.co/gestionti/615/articles-5482_G2_Politica_General.pdf" TargetMode="Externa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mintic.gov.co/gestionti/615/articles-5482_G8_Controles_Seguridad.pdf" TargetMode="External"/><Relationship Id="rId12" Type="http://schemas.openxmlformats.org/officeDocument/2006/relationships/hyperlink" Target="https://drive.google.com/open?id=1t2aTQR5odd_Anl8FR5CSgXBSKEPf6sk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ntic.gov.co/gestionti/615/articles-5482_G5_Gestion_Clasificacion.pdf" TargetMode="External"/><Relationship Id="rId3" Type="http://schemas.openxmlformats.org/officeDocument/2006/relationships/hyperlink" Target="https://www.mintic.gov.co/gestionti/615/articles-5482_G20_Transicion_IPv4_IPv6.pdf" TargetMode="External"/><Relationship Id="rId4" Type="http://schemas.openxmlformats.org/officeDocument/2006/relationships/hyperlink" Target="https://drive.google.com/file/d/1NdR7X9sJrW48LKGdZOrWIu3xq7C9P1BK/view?usp=sharing" TargetMode="External"/><Relationship Id="rId5" Type="http://schemas.openxmlformats.org/officeDocument/2006/relationships/hyperlink" Target="https://drive.google.com/open?id=1HF-GkHGP8SvwhCjKTHea7ztv1GCFgV48" TargetMode="External"/><Relationship Id="rId6" Type="http://schemas.openxmlformats.org/officeDocument/2006/relationships/hyperlink" Target="https://www.mintic.gov.co/gestionti/615/articles-5482_G6_Gestion_Documental.pdf" TargetMode="External"/><Relationship Id="rId7" Type="http://schemas.openxmlformats.org/officeDocument/2006/relationships/hyperlink" Target="https://quindio.gov.co/medios/POLITICA_DE_SEGURIDAD_Y_PRIVACIDAD_DE_LA_INFORMACION.pdf" TargetMode="External"/><Relationship Id="rId8" Type="http://schemas.openxmlformats.org/officeDocument/2006/relationships/hyperlink" Target="https://www.mintic.gov.co/gestionti/615/articles-5482_G7_Gestion_Riesgos.pdf" TargetMode="External"/><Relationship Id="rId9" Type="http://schemas.openxmlformats.org/officeDocument/2006/relationships/hyperlink" Target="https://www.funcionpublica.gov.co/documents/418548/34150781/Gu%C3%ADa+para+la+administraci%C3%B3n+del+riesgo+y+el+dise%C3%B1o+de+controles+en+entidades+p%C3%BAblicas+-+Riesgos+de+gesti%C3%B3n,+corrupci%C3%B3n+y+seguridad+digital+-+Versi%C3%B3n+4+-+Octubre+de+2018.pdf/68d324dd-55c5-11e0-9f37-2e5516b48a87?t=1542226781163&amp;download=true" TargetMode="External"/><Relationship Id="rId10" Type="http://schemas.openxmlformats.org/officeDocument/2006/relationships/hyperlink" Target="https://drive.google.com/open?id=1Hrb2YejMwwaE73La0C3AP-1Swja2krm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288482"/>
            <a:ext cx="10050637" cy="4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82EF74EE-DADC-47CA-8C02-5410AE921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2656"/>
              </p:ext>
            </p:extLst>
          </p:nvPr>
        </p:nvGraphicFramePr>
        <p:xfrm>
          <a:off x="833718" y="2168857"/>
          <a:ext cx="10524564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8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08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3419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2000" dirty="0"/>
                        <a:t>PLANIFICACION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156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METAS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INSTRUMENTOS MSPI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8039">
                <a:tc>
                  <a:txBody>
                    <a:bodyPr/>
                    <a:lstStyle/>
                    <a:p>
                      <a:endParaRPr lang="es-MX" sz="1400" dirty="0"/>
                    </a:p>
                    <a:p>
                      <a:r>
                        <a:rPr lang="es-MX" sz="1400" dirty="0"/>
                        <a:t>Plan de Comunicaciones.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Documento con el plan de comunicación, sensibilización y capacitación para la entidad.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hlinkClick r:id="rId2"/>
                        </a:rPr>
                        <a:t>Guía No 14 - Plan de comunicación, sensibilización y capacitación</a:t>
                      </a:r>
                      <a:endParaRPr lang="es-MX" sz="1400" dirty="0"/>
                    </a:p>
                    <a:p>
                      <a:endParaRPr lang="es-MX" sz="1400" baseline="0" dirty="0"/>
                    </a:p>
                    <a:p>
                      <a:r>
                        <a:rPr lang="es-MX" sz="1400" baseline="0" dirty="0">
                          <a:hlinkClick r:id="rId3"/>
                        </a:rPr>
                        <a:t>Plan de comunicación, sensibilización y capacitación de la gobernación del Quindío</a:t>
                      </a:r>
                      <a:endParaRPr lang="es-ES_tradnl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8153">
                <a:tc>
                  <a:txBody>
                    <a:bodyPr/>
                    <a:lstStyle/>
                    <a:p>
                      <a:endParaRPr lang="es-MX" sz="1400" dirty="0"/>
                    </a:p>
                    <a:p>
                      <a:r>
                        <a:rPr lang="es-MX" sz="1400" dirty="0"/>
                        <a:t>Plan de diagnóstico de IPv4 a IPv6.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Documento con el Plan de diagnóstico para la transición de IPv4 a IPv6.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>
                          <a:hlinkClick r:id="rId4"/>
                        </a:rPr>
                        <a:t>Guía No 20 - Transición IPv4 a IPv6</a:t>
                      </a:r>
                      <a:endParaRPr lang="es-MX" sz="1400" dirty="0"/>
                    </a:p>
                    <a:p>
                      <a:pPr algn="just"/>
                      <a:endParaRPr lang="es-MX" sz="1400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hlinkClick r:id="rId5"/>
                        </a:rPr>
                        <a:t>Plan de transición IPv4 a IPv6 Gobernación del Quindío</a:t>
                      </a:r>
                      <a:endParaRPr lang="es-MX" sz="1400" dirty="0"/>
                    </a:p>
                    <a:p>
                      <a:pPr algn="just"/>
                      <a:endParaRPr lang="es-ES_tradnl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8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FA4A9794-29F6-4134-A281-8AB01818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</p:spPr>
        <p:txBody>
          <a:bodyPr/>
          <a:lstStyle/>
          <a:p>
            <a:r>
              <a:rPr lang="es-CO" b="1" dirty="0"/>
              <a:t>IMPLEMENTACION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12D6B510-59FD-4D37-83E7-D6790678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2627"/>
            <a:ext cx="9995425" cy="1325563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Esta fase le permitirá a la Entidad, llevar acabo la implementación de la planificación realizada en la fase anterior del MSPI. </a:t>
            </a:r>
            <a:endParaRPr lang="es-CO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D7226542-2808-4C1A-9D9A-C11097452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914268"/>
              </p:ext>
            </p:extLst>
          </p:nvPr>
        </p:nvGraphicFramePr>
        <p:xfrm>
          <a:off x="5940849" y="2441750"/>
          <a:ext cx="4991757" cy="3576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42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4DAB68EA-49BE-487F-AC28-606F41A5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703" y="304835"/>
            <a:ext cx="10515600" cy="1325563"/>
          </a:xfrm>
        </p:spPr>
        <p:txBody>
          <a:bodyPr/>
          <a:lstStyle/>
          <a:p>
            <a:r>
              <a:rPr lang="es-CO" b="1" dirty="0"/>
              <a:t>IMPLEMENTACION</a:t>
            </a:r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8733184B-DE5A-4BFE-B839-9B97BC886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99706"/>
              </p:ext>
            </p:extLst>
          </p:nvPr>
        </p:nvGraphicFramePr>
        <p:xfrm>
          <a:off x="984696" y="1136571"/>
          <a:ext cx="9676605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25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255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1762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2000" dirty="0"/>
                        <a:t>IMPLEMENTACION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165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METAS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INSTRUMENTOS MSPI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6690">
                <a:tc>
                  <a:txBody>
                    <a:bodyPr/>
                    <a:lstStyle/>
                    <a:p>
                      <a:r>
                        <a:rPr lang="es-ES_tradnl" sz="1400" dirty="0"/>
                        <a:t>Planificación y Control Operacional.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Documento con la estrategia de planificación y control operacional, revisado y aprobado por la alta Dirección.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baseline="0" dirty="0">
                          <a:hlinkClick r:id="rId2"/>
                        </a:rPr>
                        <a:t>Plan de tratamiento de riesgo y matrices de riesgos Gobernación del Quindío</a:t>
                      </a:r>
                      <a:endParaRPr lang="es-MX" sz="1400" baseline="0" dirty="0"/>
                    </a:p>
                    <a:p>
                      <a:pPr algn="just"/>
                      <a:endParaRPr lang="es-MX" sz="1400" baseline="0" dirty="0"/>
                    </a:p>
                    <a:p>
                      <a:pPr algn="just"/>
                      <a:r>
                        <a:rPr lang="es-MX" sz="1400" baseline="0" dirty="0">
                          <a:hlinkClick r:id="rId3"/>
                        </a:rPr>
                        <a:t>Declaración de aplicabilidad Gobernación del Quindío</a:t>
                      </a:r>
                      <a:endParaRPr lang="es-ES_tradnl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6331">
                <a:tc>
                  <a:txBody>
                    <a:bodyPr/>
                    <a:lstStyle/>
                    <a:p>
                      <a:r>
                        <a:rPr lang="es-MX" sz="1400" dirty="0"/>
                        <a:t>Implementación del plan de tratamiento de riesgos.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Informe de la ejecución del plan de tratamiento de riesgos aprobado por el dueño de cada proceso.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ES_tradnl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6510">
                <a:tc>
                  <a:txBody>
                    <a:bodyPr/>
                    <a:lstStyle/>
                    <a:p>
                      <a:r>
                        <a:rPr lang="es-ES_tradnl" sz="1400" dirty="0"/>
                        <a:t>Indicadores De Gestión.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Documento con la descripción de los indicadores de gestión de seguridad y privacidad de la información.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>
                          <a:hlinkClick r:id="rId4"/>
                        </a:rPr>
                        <a:t>Guía No 9 - Indicadores de Gestión SI.</a:t>
                      </a:r>
                      <a:endParaRPr lang="es-MX" sz="1400" dirty="0"/>
                    </a:p>
                    <a:p>
                      <a:pPr algn="just"/>
                      <a:endParaRPr lang="es-MX" sz="1400" baseline="0" dirty="0"/>
                    </a:p>
                    <a:p>
                      <a:pPr algn="just"/>
                      <a:r>
                        <a:rPr lang="es-MX" sz="1400" baseline="0" dirty="0">
                          <a:hlinkClick r:id="rId5"/>
                        </a:rPr>
                        <a:t>Indicadores de gestión seguridad de la información, gobernación del Quindío.</a:t>
                      </a:r>
                      <a:endParaRPr lang="es-ES_tradnl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86870">
                <a:tc>
                  <a:txBody>
                    <a:bodyPr/>
                    <a:lstStyle/>
                    <a:p>
                      <a:r>
                        <a:rPr lang="es-MX" sz="1400" dirty="0"/>
                        <a:t>Plan de Transición de IPv4 a IPv6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Documento con las estrategias del plan de implementación de IPv6 en la entidad, aprobado por la Oficina de TI.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baseline="0" dirty="0">
                          <a:hlinkClick r:id="rId6"/>
                        </a:rPr>
                        <a:t>Documento con el Plan de diagnóstico para la transición de IPv4 a IPv6.</a:t>
                      </a:r>
                      <a:endParaRPr lang="es-MX" sz="1400" baseline="0" dirty="0"/>
                    </a:p>
                    <a:p>
                      <a:pPr algn="just"/>
                      <a:r>
                        <a:rPr lang="es-MX" sz="1400" baseline="0" dirty="0">
                          <a:hlinkClick r:id="rId7"/>
                        </a:rPr>
                        <a:t>Guía No 20 - Transición de IPv4 a IPv6 para Colombia.</a:t>
                      </a:r>
                      <a:endParaRPr lang="es-MX" sz="1400" baseline="0" dirty="0"/>
                    </a:p>
                    <a:p>
                      <a:pPr algn="just"/>
                      <a:r>
                        <a:rPr lang="es-MX" sz="1400" baseline="0" dirty="0">
                          <a:hlinkClick r:id="rId8"/>
                        </a:rPr>
                        <a:t>Guía No 19 – Aseguramiento del Protocolo IPv6.</a:t>
                      </a:r>
                      <a:endParaRPr lang="es-ES_tradnl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9694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2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3592E6B-9BC0-4D29-B876-0592CE7D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38" y="345029"/>
            <a:ext cx="10515600" cy="1325563"/>
          </a:xfrm>
        </p:spPr>
        <p:txBody>
          <a:bodyPr/>
          <a:lstStyle/>
          <a:p>
            <a:r>
              <a:rPr lang="es-CO" b="1" dirty="0"/>
              <a:t>EVALUACIÓN DE DESEMPEÑO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BA9F39EF-58B1-4C1A-9BD4-BCC24871B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13" y="1242820"/>
            <a:ext cx="9194801" cy="13255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dirty="0"/>
              <a:t>El proceso de seguimiento y monitoreo del MSPI se hace con base a los resultados que arrojan los indicadores de la seguridad de la información propuestos para verificación de la efectividad, la eficiencia y la eficacia de las acciones implementadas. </a:t>
            </a:r>
            <a:endParaRPr lang="es-CO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9A40F16A-59D5-40D8-8720-EA5D7D44FE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800257"/>
              </p:ext>
            </p:extLst>
          </p:nvPr>
        </p:nvGraphicFramePr>
        <p:xfrm>
          <a:off x="6286722" y="2481942"/>
          <a:ext cx="5128206" cy="381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76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BE57A05C-3BD6-49D0-BCB3-84EFE236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87" y="334980"/>
            <a:ext cx="10515600" cy="1325563"/>
          </a:xfrm>
        </p:spPr>
        <p:txBody>
          <a:bodyPr/>
          <a:lstStyle/>
          <a:p>
            <a:r>
              <a:rPr lang="es-CO" b="1" dirty="0"/>
              <a:t>EVALUACIÓN DE DESEMPEÑO </a:t>
            </a:r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5CDC268B-0B48-4A6C-A8C7-AF06DE01F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76853"/>
              </p:ext>
            </p:extLst>
          </p:nvPr>
        </p:nvGraphicFramePr>
        <p:xfrm>
          <a:off x="736681" y="1990682"/>
          <a:ext cx="10524564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8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08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7345">
                <a:tc gridSpan="3">
                  <a:txBody>
                    <a:bodyPr/>
                    <a:lstStyle/>
                    <a:p>
                      <a:pPr algn="ctr"/>
                      <a:r>
                        <a:rPr lang="es-CO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EVALUACIÓN DE DESEMPEÑO </a:t>
                      </a:r>
                      <a:endParaRPr lang="es-ES_tradn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345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METAS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INSTRUMENTOS MSPI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345">
                <a:tc>
                  <a:txBody>
                    <a:bodyPr/>
                    <a:lstStyle/>
                    <a:p>
                      <a:r>
                        <a:rPr lang="es-MX" sz="1400" dirty="0"/>
                        <a:t>Plan de revisión y seguimiento, a la implementación del MSPI.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Documento con el plan de seguimiento y revisión del MSPI revisado y aprobado por la alta Dirección.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baseline="0" dirty="0">
                          <a:hlinkClick r:id="rId2"/>
                        </a:rPr>
                        <a:t>Guía No 16 – Evaluación del desempeño.</a:t>
                      </a:r>
                      <a:endParaRPr lang="es-ES_tradnl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345">
                <a:tc>
                  <a:txBody>
                    <a:bodyPr/>
                    <a:lstStyle/>
                    <a:p>
                      <a:r>
                        <a:rPr lang="es-MX" sz="1400" dirty="0"/>
                        <a:t>Plan de Ejecución de Auditorias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Documento con el plan de ejecución de auditorías y revisiones independientes al MSPI, revisado y aprobado por la Alta Dirección.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baseline="0" dirty="0">
                          <a:hlinkClick r:id="rId3"/>
                        </a:rPr>
                        <a:t>Guía No 15 – Guía de Auditoría.</a:t>
                      </a:r>
                      <a:endParaRPr lang="es-ES_tradnl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EE5BC75-D4D3-4CE8-82A6-78D5046A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217" y="365125"/>
            <a:ext cx="10515600" cy="1325563"/>
          </a:xfrm>
        </p:spPr>
        <p:txBody>
          <a:bodyPr/>
          <a:lstStyle/>
          <a:p>
            <a:r>
              <a:rPr lang="es-CO" b="1" dirty="0"/>
              <a:t>MEJORA CONTINUA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B7689430-1FC0-4222-BC85-8F73F2AA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03" y="1403601"/>
            <a:ext cx="9194801" cy="13255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MX" dirty="0"/>
              <a:t>En esta fase la Entidad debe consolidar los resultados obtenidos de la fase de evaluación de desempeño, para diseñar el plan de mejoramiento continuo de seguridad y privacidad de la información, tomando las acciones oportunas para mitigar las debilidades identificadas. </a:t>
            </a:r>
            <a:endParaRPr lang="es-CO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8D3BD29E-0C6B-4081-B5A5-AD0F2546F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015249"/>
              </p:ext>
            </p:extLst>
          </p:nvPr>
        </p:nvGraphicFramePr>
        <p:xfrm>
          <a:off x="6440838" y="2652765"/>
          <a:ext cx="5288979" cy="371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5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41A29008-87E6-460F-BB9B-D4A220D3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32" y="395270"/>
            <a:ext cx="10515600" cy="1325563"/>
          </a:xfrm>
        </p:spPr>
        <p:txBody>
          <a:bodyPr/>
          <a:lstStyle/>
          <a:p>
            <a:r>
              <a:rPr lang="es-CO" b="1" dirty="0"/>
              <a:t>MEJORA CONTINUA</a:t>
            </a:r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806C4EFD-1458-4A48-8E4C-B39EB7AFF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950943"/>
              </p:ext>
            </p:extLst>
          </p:nvPr>
        </p:nvGraphicFramePr>
        <p:xfrm>
          <a:off x="766826" y="1789715"/>
          <a:ext cx="10259607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8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98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98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9444">
                <a:tc gridSpan="3">
                  <a:txBody>
                    <a:bodyPr/>
                    <a:lstStyle/>
                    <a:p>
                      <a:pPr algn="ctr"/>
                      <a:r>
                        <a:rPr lang="es-CO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MEJORA CONTINUA</a:t>
                      </a:r>
                      <a:endParaRPr lang="es-ES_tradn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444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METAS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INSTRUMENTOS MSPI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7589">
                <a:tc>
                  <a:txBody>
                    <a:bodyPr/>
                    <a:lstStyle/>
                    <a:p>
                      <a:r>
                        <a:rPr lang="es-MX" sz="1400" dirty="0"/>
                        <a:t>Plan de mejora continua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/>
                        <a:t>Documento con el plan de mejoramiento.</a:t>
                      </a:r>
                    </a:p>
                    <a:p>
                      <a:pPr algn="just"/>
                      <a:endParaRPr lang="es-MX" sz="1400" dirty="0"/>
                    </a:p>
                    <a:p>
                      <a:pPr algn="just"/>
                      <a:r>
                        <a:rPr lang="es-MX" sz="1400" dirty="0"/>
                        <a:t>Documento con el plan de comunicación de resultados.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baseline="0" dirty="0"/>
                        <a:t>Resultados de la ejecución del Plan de Revisión y Seguimiento, a la Implementación del MSPI.</a:t>
                      </a:r>
                    </a:p>
                    <a:p>
                      <a:pPr algn="just"/>
                      <a:r>
                        <a:rPr lang="es-MX" sz="1400" baseline="0" dirty="0"/>
                        <a:t>Resultados del plan de ejecución de auditorías y revisiones independientes al MSPI.</a:t>
                      </a:r>
                    </a:p>
                    <a:p>
                      <a:pPr algn="just"/>
                      <a:r>
                        <a:rPr lang="es-MX" sz="1400" baseline="0" dirty="0">
                          <a:hlinkClick r:id="rId2"/>
                        </a:rPr>
                        <a:t>Guía No 17 – Mejora Continua</a:t>
                      </a:r>
                      <a:endParaRPr lang="es-ES_tradnl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3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B638E8E0-1208-4710-ABCC-F995A803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83" y="395271"/>
            <a:ext cx="10515600" cy="1325563"/>
          </a:xfrm>
        </p:spPr>
        <p:txBody>
          <a:bodyPr/>
          <a:lstStyle/>
          <a:p>
            <a:r>
              <a:rPr lang="es-CO" b="1" dirty="0"/>
              <a:t>MODELO DE MADUREZ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D823348-99F7-4AE9-94EA-50848149B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67" y="1503034"/>
            <a:ext cx="9630466" cy="469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REPORTAR INCIDENTES CSIRT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dirty="0" smtClean="0"/>
              <a:t>Fecha y hora del incidente.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dirty="0" smtClean="0"/>
              <a:t>Acciones Realizadas.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dirty="0" smtClean="0"/>
              <a:t>Clasificaciones del incidente (Taxonomía).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dirty="0" smtClean="0"/>
              <a:t>Descripción de lo sucedido (Quién, cómo, cuándo, donde, porqué).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dirty="0" smtClean="0"/>
              <a:t>Servicios afectados. Misionales, estratégicos, financieros y/o tecnología.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dirty="0" smtClean="0"/>
              <a:t>Tipo de activo afectado.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dirty="0" smtClean="0"/>
              <a:t>Descripción del activo: tipo de hardware, sistema operativo, motor de bases de datos, etc.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328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4528" y="1221468"/>
            <a:ext cx="10515600" cy="4351338"/>
          </a:xfrm>
        </p:spPr>
        <p:txBody>
          <a:bodyPr/>
          <a:lstStyle/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pPr marL="0" indent="0" algn="ctr">
              <a:buNone/>
            </a:pPr>
            <a:r>
              <a:rPr lang="es-ES_tradnl" sz="8000" dirty="0" smtClean="0"/>
              <a:t>GRACIAS</a:t>
            </a:r>
            <a:endParaRPr lang="es-ES_tradnl" sz="8000" dirty="0"/>
          </a:p>
        </p:txBody>
      </p:sp>
    </p:spTree>
    <p:extLst>
      <p:ext uri="{BB962C8B-B14F-4D97-AF65-F5344CB8AC3E}">
        <p14:creationId xmlns:p14="http://schemas.microsoft.com/office/powerpoint/2010/main" val="78196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521548" y="1286393"/>
            <a:ext cx="91489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SOCIALIZACION MODELO DE SEGURIDAD Y PRIVACIDAD DE LA INFORMACIÓN MSPI</a:t>
            </a:r>
          </a:p>
          <a:p>
            <a:pPr algn="ctr"/>
            <a:endParaRPr lang="es-CO" sz="4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CO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Gobernación del Quindío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923315" y="4229100"/>
            <a:ext cx="431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i="1" dirty="0" smtClean="0">
                <a:latin typeface="Arial" charset="0"/>
                <a:ea typeface="Arial" charset="0"/>
                <a:cs typeface="Arial" charset="0"/>
              </a:rPr>
              <a:t>Andrés Felipe Barrera Pérez</a:t>
            </a:r>
          </a:p>
          <a:p>
            <a:r>
              <a:rPr lang="es-ES_tradnl" sz="2400" b="1" i="1" dirty="0" smtClean="0">
                <a:latin typeface="Arial" charset="0"/>
                <a:ea typeface="Arial" charset="0"/>
                <a:cs typeface="Arial" charset="0"/>
              </a:rPr>
              <a:t>Ingeniero Secretaría TIC</a:t>
            </a:r>
            <a:endParaRPr lang="es-ES_tradnl" sz="2400" b="1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3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4A50C8D5-625E-403B-B8BB-4F4E2D16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217" y="562344"/>
            <a:ext cx="10515600" cy="1325563"/>
          </a:xfrm>
        </p:spPr>
        <p:txBody>
          <a:bodyPr/>
          <a:lstStyle/>
          <a:p>
            <a:r>
              <a:rPr lang="es-CO" b="1" dirty="0"/>
              <a:t>COMPONENTES GOBIERNO DIGITAL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40245CB-8DAB-4FA3-B94A-C23ED1F92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4" y="1496021"/>
            <a:ext cx="10142978" cy="42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8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E641EE56-EEB3-4F6D-A32F-774DA8C77D2D}"/>
              </a:ext>
            </a:extLst>
          </p:cNvPr>
          <p:cNvSpPr txBox="1">
            <a:spLocks/>
          </p:cNvSpPr>
          <p:nvPr/>
        </p:nvSpPr>
        <p:spPr>
          <a:xfrm>
            <a:off x="693009" y="-17752"/>
            <a:ext cx="10515600" cy="132556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/>
              <a:t>NORMATIVIDAD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28FF3E65-29EE-4509-BA79-D26E4DF77051}"/>
              </a:ext>
            </a:extLst>
          </p:cNvPr>
          <p:cNvSpPr/>
          <p:nvPr/>
        </p:nvSpPr>
        <p:spPr>
          <a:xfrm>
            <a:off x="1423470" y="1307811"/>
            <a:ext cx="6555118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DE GOBIERNO DIGITAL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1008 del 14 de junio del 2018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1AFBF4B-C996-4277-AC5E-A9C659093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67" y="2293081"/>
            <a:ext cx="9510503" cy="393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E713B6-4228-4DE1-AC5E-0B9A1FCC9D5E}"/>
              </a:ext>
            </a:extLst>
          </p:cNvPr>
          <p:cNvSpPr txBox="1">
            <a:spLocks/>
          </p:cNvSpPr>
          <p:nvPr/>
        </p:nvSpPr>
        <p:spPr>
          <a:xfrm>
            <a:off x="340010" y="33706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/>
              <a:t>COMPONENTE DE SEGURIDAD Y PRIVACIDAD</a:t>
            </a:r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088F02B-15A0-4357-B385-AEAB3E06F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201" y="1778348"/>
            <a:ext cx="7881598" cy="40047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A52B6E4-8BEF-494E-88B0-34A41AD3B47A}"/>
              </a:ext>
            </a:extLst>
          </p:cNvPr>
          <p:cNvSpPr txBox="1"/>
          <p:nvPr/>
        </p:nvSpPr>
        <p:spPr>
          <a:xfrm>
            <a:off x="3303408" y="5783052"/>
            <a:ext cx="5585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hlinkClick r:id="rId3"/>
              </a:rPr>
              <a:t>Modelo de seguridad y </a:t>
            </a:r>
            <a:r>
              <a:rPr lang="es-ES_tradnl" dirty="0">
                <a:hlinkClick r:id="rId4"/>
              </a:rPr>
              <a:t>privacidad </a:t>
            </a:r>
            <a:r>
              <a:rPr lang="es-ES_tradnl" dirty="0">
                <a:hlinkClick r:id="rId3"/>
              </a:rPr>
              <a:t>de la información MSPI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30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E2D0F40E-AD19-432F-A7F4-A01C5317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71" y="159564"/>
            <a:ext cx="10515600" cy="1325563"/>
          </a:xfrm>
        </p:spPr>
        <p:txBody>
          <a:bodyPr>
            <a:normAutofit/>
          </a:bodyPr>
          <a:lstStyle/>
          <a:p>
            <a:r>
              <a:rPr lang="es-CO" b="1" dirty="0"/>
              <a:t>DIAGNOSTICO</a:t>
            </a:r>
            <a:endParaRPr lang="es-CO" dirty="0"/>
          </a:p>
        </p:txBody>
      </p:sp>
      <p:sp>
        <p:nvSpPr>
          <p:cNvPr id="5" name="Marcador de contenido 3">
            <a:extLst>
              <a:ext uri="{FF2B5EF4-FFF2-40B4-BE49-F238E27FC236}">
                <a16:creationId xmlns="" xmlns:a16="http://schemas.microsoft.com/office/drawing/2014/main" id="{B94B4B8B-D980-4551-809C-25B84FDC6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17" y="1243551"/>
            <a:ext cx="10664437" cy="1527175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/>
              <a:t>En esta fase se pretende identificar el estado actual de la organización con respecto a los requerimientos del Modelo de Seguridad y Privacidad de la Información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DB319D52-035F-4723-9EA4-82AA8562D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621" y="2716937"/>
            <a:ext cx="7124700" cy="32639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7DA89FD4-2A3A-4F02-AE40-D9A4CDBA13B6}"/>
              </a:ext>
            </a:extLst>
          </p:cNvPr>
          <p:cNvSpPr txBox="1"/>
          <p:nvPr/>
        </p:nvSpPr>
        <p:spPr>
          <a:xfrm>
            <a:off x="1570647" y="5657671"/>
            <a:ext cx="8701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hlinkClick r:id="rId3"/>
              </a:rPr>
              <a:t>https://www.mintic.gov.co/gestionti/615/articles-5482_Instrumento_Evaluacion_MSPI.xlsx</a:t>
            </a:r>
            <a:endParaRPr lang="es-ES_tradnl" dirty="0"/>
          </a:p>
          <a:p>
            <a:endParaRPr lang="es-ES_tradnl" dirty="0"/>
          </a:p>
          <a:p>
            <a:r>
              <a:rPr lang="es-ES_tradnl" dirty="0">
                <a:hlinkClick r:id="rId4"/>
              </a:rPr>
              <a:t>Instrumento de diagnostico realizado por la gobernación del Quindío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239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31172BFF-4615-4236-9185-798F60F0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64" y="107413"/>
            <a:ext cx="10515600" cy="1325563"/>
          </a:xfrm>
        </p:spPr>
        <p:txBody>
          <a:bodyPr/>
          <a:lstStyle/>
          <a:p>
            <a:r>
              <a:rPr lang="es-CO" b="1" dirty="0"/>
              <a:t>PLANIFICACION</a:t>
            </a:r>
            <a:endParaRPr lang="es-CO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48A6A56F-2C11-473B-BEE4-ADF7066C4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10" y="1083825"/>
            <a:ext cx="10933377" cy="202919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/>
              <a:t>Para el desarrollo de esta fase la entidad debe utilizar los resultados de la etapa anterior y proceder a elaborar el plan de seguridad y privacidad de la información alineado con el objetivo misional de la entidad, con el propósito de definir las acciones a implementar a nivel de seguridad y privacidad de la información, a través de una metodología de gestión del riesgo.</a:t>
            </a:r>
            <a:endParaRPr lang="es-CO" sz="24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D8DED2AE-93FD-4864-8C61-B8407DBB2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535600"/>
              </p:ext>
            </p:extLst>
          </p:nvPr>
        </p:nvGraphicFramePr>
        <p:xfrm>
          <a:off x="5734062" y="2761332"/>
          <a:ext cx="4706175" cy="356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7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B9B99534-E5EC-4539-BF51-9573CB2F385E}"/>
              </a:ext>
            </a:extLst>
          </p:cNvPr>
          <p:cNvSpPr txBox="1">
            <a:spLocks/>
          </p:cNvSpPr>
          <p:nvPr/>
        </p:nvSpPr>
        <p:spPr>
          <a:xfrm>
            <a:off x="1214217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/>
              <a:t>PLANIFICACION</a:t>
            </a:r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DF6DA6DA-BEF0-44B1-ABEF-424169276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6110"/>
              </p:ext>
            </p:extLst>
          </p:nvPr>
        </p:nvGraphicFramePr>
        <p:xfrm>
          <a:off x="1007986" y="1242162"/>
          <a:ext cx="9663363" cy="4986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1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21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211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7274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2000" dirty="0"/>
                        <a:t>PLANIFICACION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484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METAS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INSTRUMENTOS MSPI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3500">
                <a:tc>
                  <a:txBody>
                    <a:bodyPr/>
                    <a:lstStyle/>
                    <a:p>
                      <a:r>
                        <a:rPr lang="es-ES_tradnl" sz="1400" dirty="0"/>
                        <a:t>Política de Seguridad y Privacidad de la Información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400" dirty="0"/>
                        <a:t>Documento con la política de seguridad de la información, debidamente aprobado por la alta Dirección y socializada al interior de la Entidad.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>
                          <a:hlinkClick r:id="rId2"/>
                        </a:rPr>
                        <a:t>Guía No 2 – Política General MSPI</a:t>
                      </a:r>
                      <a:endParaRPr lang="es-ES_tradnl" sz="1400" dirty="0"/>
                    </a:p>
                    <a:p>
                      <a:endParaRPr lang="es-ES_tradnl" sz="1400" dirty="0"/>
                    </a:p>
                    <a:p>
                      <a:r>
                        <a:rPr lang="es-ES_tradnl" sz="1400" dirty="0">
                          <a:hlinkClick r:id="rId3"/>
                        </a:rPr>
                        <a:t>Políticas</a:t>
                      </a:r>
                      <a:r>
                        <a:rPr lang="es-ES_tradnl" sz="1400" baseline="0" dirty="0">
                          <a:hlinkClick r:id="rId3"/>
                        </a:rPr>
                        <a:t> de seguridad de la información Gobernación del Quindío</a:t>
                      </a:r>
                      <a:endParaRPr lang="es-ES_tradnl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50605">
                <a:tc>
                  <a:txBody>
                    <a:bodyPr/>
                    <a:lstStyle/>
                    <a:p>
                      <a:r>
                        <a:rPr lang="es-ES_tradnl" sz="1400" dirty="0"/>
                        <a:t>Procedimientos de seguridad de la información.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400" dirty="0"/>
                        <a:t>Procedimientos, debidamente documentados, socializados y aprobados por el comité que integre los sistemas de gestión institucional.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400" dirty="0">
                          <a:hlinkClick r:id="rId4"/>
                        </a:rPr>
                        <a:t>Guía No 3 - Procedimientos de Seguridad y Privacidad de la Información.</a:t>
                      </a:r>
                      <a:endParaRPr lang="es-ES_tradnl" sz="1400" dirty="0"/>
                    </a:p>
                    <a:p>
                      <a:pPr algn="just"/>
                      <a:endParaRPr lang="es-ES_tradnl" sz="1400" dirty="0"/>
                    </a:p>
                    <a:p>
                      <a:pPr algn="just"/>
                      <a:r>
                        <a:rPr lang="es-ES_tradnl" sz="1400" dirty="0">
                          <a:hlinkClick r:id="rId5"/>
                        </a:rPr>
                        <a:t>Procedimientos</a:t>
                      </a:r>
                      <a:r>
                        <a:rPr lang="es-ES_tradnl" sz="1400" baseline="0" dirty="0">
                          <a:hlinkClick r:id="rId5"/>
                        </a:rPr>
                        <a:t> de seguridad de la información, Gobernación del Quindío</a:t>
                      </a:r>
                      <a:endParaRPr lang="es-ES_tradnl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28759">
                <a:tc>
                  <a:txBody>
                    <a:bodyPr/>
                    <a:lstStyle/>
                    <a:p>
                      <a:r>
                        <a:rPr lang="es-ES_tradnl" sz="1400" dirty="0"/>
                        <a:t>Roles y responsabilidades de seguridad y privacidad de la información.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400" dirty="0"/>
                        <a:t>Acto administrativo a través del cual se crea o se modifica las funciones del comité gestión institucional (o el que haga sus veces), en donde se incluyan los temas de seguridad de la información en la entidad, revisado y aprobado por la alta Dirección, deberá designarse quien será el encargado de seguridad de la información dentro de la entidad.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400" dirty="0">
                          <a:hlinkClick r:id="rId6"/>
                        </a:rPr>
                        <a:t>Guía No 4 - Roles y responsabilidades de seguridad y privacidad de la información.</a:t>
                      </a:r>
                      <a:endParaRPr lang="es-ES_tradnl" sz="1400" dirty="0"/>
                    </a:p>
                    <a:p>
                      <a:pPr algn="just"/>
                      <a:endParaRPr lang="es-ES_tradnl" sz="1400" baseline="0" dirty="0"/>
                    </a:p>
                    <a:p>
                      <a:pPr algn="just"/>
                      <a:endParaRPr lang="es-ES_tradnl" sz="1400" baseline="0" dirty="0"/>
                    </a:p>
                    <a:p>
                      <a:pPr algn="just"/>
                      <a:r>
                        <a:rPr lang="es-ES_tradnl" sz="1400" baseline="0" dirty="0">
                          <a:hlinkClick r:id="rId7"/>
                        </a:rPr>
                        <a:t>Roles y responsabilidades de seguridad de la información, Gobernación del Quindío</a:t>
                      </a:r>
                      <a:endParaRPr lang="es-ES_tradnl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7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286E59A8-71F1-4900-B074-683B3061A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684137"/>
              </p:ext>
            </p:extLst>
          </p:nvPr>
        </p:nvGraphicFramePr>
        <p:xfrm>
          <a:off x="994787" y="75859"/>
          <a:ext cx="9234435" cy="6436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236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69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8698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2000" dirty="0"/>
                        <a:t>PLANIFICACION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029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METAS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INSTRUMENTOS MSPI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3480">
                <a:tc>
                  <a:txBody>
                    <a:bodyPr/>
                    <a:lstStyle/>
                    <a:p>
                      <a:endParaRPr lang="es-MX" sz="1200" dirty="0"/>
                    </a:p>
                    <a:p>
                      <a:endParaRPr lang="es-MX" sz="1200" dirty="0"/>
                    </a:p>
                    <a:p>
                      <a:endParaRPr lang="es-MX" sz="1200" dirty="0"/>
                    </a:p>
                    <a:p>
                      <a:endParaRPr lang="es-MX" sz="1200" dirty="0"/>
                    </a:p>
                    <a:p>
                      <a:endParaRPr lang="es-MX" sz="1200" dirty="0"/>
                    </a:p>
                    <a:p>
                      <a:r>
                        <a:rPr lang="es-MX" sz="1200" dirty="0"/>
                        <a:t>Inventario de activos de información.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/>
                        <a:t>Documento con la metodología para identificación, clasificación y valoración de activos de información, validado por el comité de seguridad de la información o quien haga sus veces y revisado y aprobado por la alta dirección.</a:t>
                      </a:r>
                    </a:p>
                    <a:p>
                      <a:pPr algn="just"/>
                      <a:r>
                        <a:rPr lang="es-MX" sz="1200" dirty="0"/>
                        <a:t>Matriz con la identificación, valoración y clasificación de activos de información.</a:t>
                      </a:r>
                    </a:p>
                    <a:p>
                      <a:pPr algn="just"/>
                      <a:r>
                        <a:rPr lang="es-MX" sz="1200" dirty="0"/>
                        <a:t>Documento con la caracterización de activos de información, que contengan datos personales Inventario de activos de IPv6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hlinkClick r:id="rId2"/>
                        </a:rPr>
                        <a:t>Guía No 5 - Gestión De Activos</a:t>
                      </a:r>
                      <a:endParaRPr lang="es-ES_tradnl" sz="1200" dirty="0"/>
                    </a:p>
                    <a:p>
                      <a:pPr algn="just"/>
                      <a:endParaRPr lang="es-ES_tradnl" sz="1200" dirty="0"/>
                    </a:p>
                    <a:p>
                      <a:endParaRPr lang="es-ES_tradnl" sz="1200" baseline="0" dirty="0"/>
                    </a:p>
                    <a:p>
                      <a:r>
                        <a:rPr lang="es-MX" sz="1200" dirty="0">
                          <a:hlinkClick r:id="rId3"/>
                        </a:rPr>
                        <a:t>Guía No 20 - Transición Ipv4 a Ipv6</a:t>
                      </a:r>
                      <a:endParaRPr lang="es-MX" sz="1200" dirty="0"/>
                    </a:p>
                    <a:p>
                      <a:endParaRPr lang="es-MX" sz="1200" dirty="0"/>
                    </a:p>
                    <a:p>
                      <a:r>
                        <a:rPr lang="es-MX" sz="1200" dirty="0">
                          <a:hlinkClick r:id="rId4"/>
                        </a:rPr>
                        <a:t>Plan de </a:t>
                      </a:r>
                      <a:r>
                        <a:rPr lang="es-MX" sz="1200" dirty="0">
                          <a:hlinkClick r:id="rId5"/>
                        </a:rPr>
                        <a:t>transición </a:t>
                      </a:r>
                      <a:r>
                        <a:rPr lang="es-MX" sz="1200" dirty="0">
                          <a:hlinkClick r:id="rId4"/>
                        </a:rPr>
                        <a:t>IPv4 a IPv6 Gobernación del Quindío</a:t>
                      </a:r>
                      <a:endParaRPr lang="es-MX" sz="1200" dirty="0"/>
                    </a:p>
                    <a:p>
                      <a:endParaRPr lang="es-ES_tradnl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7406">
                <a:tc>
                  <a:txBody>
                    <a:bodyPr/>
                    <a:lstStyle/>
                    <a:p>
                      <a:endParaRPr lang="es-MX" sz="1200" dirty="0"/>
                    </a:p>
                    <a:p>
                      <a:r>
                        <a:rPr lang="es-MX" sz="1200" dirty="0"/>
                        <a:t>Integración del MSPI con el Sistema de Gestión documental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/>
                        <a:t>Integración del MSPI, con el sistema de gestión documental de la entidad.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>
                          <a:hlinkClick r:id="rId6"/>
                        </a:rPr>
                        <a:t>Guía No 6 - Gestión Documental</a:t>
                      </a:r>
                      <a:endParaRPr lang="es-ES_tradnl" sz="1200" dirty="0"/>
                    </a:p>
                    <a:p>
                      <a:pPr algn="just"/>
                      <a:endParaRPr lang="es-ES_tradnl" sz="1200" dirty="0"/>
                    </a:p>
                    <a:p>
                      <a:r>
                        <a:rPr lang="es-ES_tradnl" sz="1200" dirty="0">
                          <a:hlinkClick r:id="rId7"/>
                        </a:rPr>
                        <a:t>Políticas</a:t>
                      </a:r>
                      <a:r>
                        <a:rPr lang="es-ES_tradnl" sz="1200" baseline="0" dirty="0">
                          <a:hlinkClick r:id="rId7"/>
                        </a:rPr>
                        <a:t> de seguridad de la información Gobernación del Quindío, estrategia de preservación de archivos</a:t>
                      </a:r>
                      <a:endParaRPr lang="es-ES_tradnl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6167">
                <a:tc>
                  <a:txBody>
                    <a:bodyPr/>
                    <a:lstStyle/>
                    <a:p>
                      <a:endParaRPr lang="es-MX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Identificación, Valoración y tratamiento de riesgo.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/>
                        <a:t>Documento con la metodología de gestión de riesgos. Documento con el análisis y evaluación de riesgos. Documento con el plan de tratamiento de riesgos. Documento con la declaración de aplicabilidad. Documentos revisados y aprobados por la alta Dirección.</a:t>
                      </a:r>
                      <a:endParaRPr lang="es-ES_trad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baseline="0" dirty="0">
                          <a:hlinkClick r:id="rId8"/>
                        </a:rPr>
                        <a:t>Guía No 7 - Gestión de Riesgos</a:t>
                      </a:r>
                      <a:endParaRPr lang="es-MX" sz="1200" baseline="0" dirty="0"/>
                    </a:p>
                    <a:p>
                      <a:pPr algn="just"/>
                      <a:r>
                        <a:rPr lang="es-MX" sz="1200" baseline="0" dirty="0">
                          <a:hlinkClick r:id="rId9"/>
                        </a:rPr>
                        <a:t>Guía para la administración del riesgo y el diseño de controles en entidades públicas - Riesgos de gestión, corrupción y seguridad digital</a:t>
                      </a:r>
                      <a:endParaRPr lang="es-MX" sz="1200" baseline="0" dirty="0"/>
                    </a:p>
                    <a:p>
                      <a:pPr algn="just"/>
                      <a:endParaRPr lang="es-MX" sz="1200" baseline="0" dirty="0"/>
                    </a:p>
                    <a:p>
                      <a:pPr algn="just"/>
                      <a:r>
                        <a:rPr lang="es-MX" sz="1200" baseline="0" dirty="0">
                          <a:hlinkClick r:id="rId10"/>
                        </a:rPr>
                        <a:t>Plan de tratamiento de riesgo y matrices de riesgos Gobernación del </a:t>
                      </a:r>
                      <a:r>
                        <a:rPr lang="es-MX" sz="1200" baseline="0" dirty="0" smtClean="0">
                          <a:hlinkClick r:id="rId10"/>
                        </a:rPr>
                        <a:t>Quindío</a:t>
                      </a:r>
                      <a:endParaRPr lang="es-MX" sz="1200" baseline="0" dirty="0" smtClean="0"/>
                    </a:p>
                    <a:p>
                      <a:pPr algn="just"/>
                      <a:endParaRPr lang="es-MX" sz="1200" baseline="0" dirty="0" smtClean="0"/>
                    </a:p>
                    <a:p>
                      <a:pPr algn="just"/>
                      <a:r>
                        <a:rPr lang="es-MX" sz="1200" baseline="0" dirty="0" smtClean="0"/>
                        <a:t>Gestión de incidentes de seguridad</a:t>
                      </a:r>
                      <a:endParaRPr lang="es-MX" sz="1200" baseline="0" dirty="0"/>
                    </a:p>
                    <a:p>
                      <a:pPr algn="just"/>
                      <a:endParaRPr lang="es-MX" sz="1200" baseline="0" dirty="0"/>
                    </a:p>
                    <a:p>
                      <a:pPr algn="just"/>
                      <a:r>
                        <a:rPr lang="es-MX" sz="1200" baseline="0" dirty="0">
                          <a:hlinkClick r:id="rId11"/>
                        </a:rPr>
                        <a:t>Guía No 8 - Controles de Seguridad</a:t>
                      </a:r>
                      <a:endParaRPr lang="es-MX" sz="1200" baseline="0" dirty="0"/>
                    </a:p>
                    <a:p>
                      <a:pPr algn="just"/>
                      <a:endParaRPr lang="es-MX" sz="1200" baseline="0" dirty="0"/>
                    </a:p>
                    <a:p>
                      <a:pPr algn="just"/>
                      <a:r>
                        <a:rPr lang="es-MX" sz="1200" baseline="0" dirty="0">
                          <a:hlinkClick r:id="rId12"/>
                        </a:rPr>
                        <a:t>Declaración de aplicabilidad Gobernación del Quindío</a:t>
                      </a:r>
                      <a:endParaRPr lang="es-ES_tradnl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3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8447</TotalTime>
  <Words>1249</Words>
  <Application>Microsoft Macintosh PowerPoint</Application>
  <PresentationFormat>Panorámica</PresentationFormat>
  <Paragraphs>182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COMPONENTES GOBIERNO DIGITAL</vt:lpstr>
      <vt:lpstr>Presentación de PowerPoint</vt:lpstr>
      <vt:lpstr>Presentación de PowerPoint</vt:lpstr>
      <vt:lpstr>DIAGNOSTICO</vt:lpstr>
      <vt:lpstr>PLANIFICACION</vt:lpstr>
      <vt:lpstr>Presentación de PowerPoint</vt:lpstr>
      <vt:lpstr>Presentación de PowerPoint</vt:lpstr>
      <vt:lpstr>Presentación de PowerPoint</vt:lpstr>
      <vt:lpstr>IMPLEMENTACION</vt:lpstr>
      <vt:lpstr>IMPLEMENTACION</vt:lpstr>
      <vt:lpstr>EVALUACIÓN DE DESEMPEÑO </vt:lpstr>
      <vt:lpstr>EVALUACIÓN DE DESEMPEÑO </vt:lpstr>
      <vt:lpstr>MEJORA CONTINUA</vt:lpstr>
      <vt:lpstr>MEJORA CONTINUA</vt:lpstr>
      <vt:lpstr>MODELO DE MADUREZ</vt:lpstr>
      <vt:lpstr>REPORTAR INCIDENTES CSIRT</vt:lpstr>
      <vt:lpstr>Presentación de PowerPoint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Microsoft Office</cp:lastModifiedBy>
  <cp:revision>298</cp:revision>
  <dcterms:created xsi:type="dcterms:W3CDTF">2019-12-16T17:04:14Z</dcterms:created>
  <dcterms:modified xsi:type="dcterms:W3CDTF">2020-05-05T13:27:23Z</dcterms:modified>
</cp:coreProperties>
</file>